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customXml/item1.xml" ContentType="application/xml"/>
  <Override PartName="/customXml/itemProps3.xml" ContentType="application/vnd.openxmlformats-officedocument.customXmlProperties+xml"/>
  <Override PartName="/customXml/itemProps1.xml" ContentType="application/vnd.openxmlformats-officedocument.customXmlProperties+xml"/>
  <Override PartName="/customXml/item2.xml" ContentType="application/xml"/>
  <Override PartName="/customXml/itemProps2.xml" ContentType="application/vnd.openxmlformats-officedocument.customXmlProperties+xml"/>
  <Override PartName="/customXml/_rels/item1.xml.rels" ContentType="application/vnd.openxmlformats-package.relationships+xml"/>
  <Override PartName="/customXml/_rels/item2.xml.rels" ContentType="application/vnd.openxmlformats-package.relationships+xml"/>
  <Override PartName="/customXml/_rels/item3.xml.rels" ContentType="application/vnd.openxmlformats-package.relationships+xml"/>
  <Override PartName="/customXml/item3.xml" ContentType="application/xml"/>
  <Override PartName="/ppt/presentation.xml" ContentType="application/vnd.openxmlformats-officedocument.presentationml.presentation.main+xml"/>
  <Override PartName="/ppt/notesSlides/notesSlide2.xml" ContentType="application/vnd.openxmlformats-officedocument.presentationml.notesSlide+xml"/>
  <Override PartName="/ppt/notesSlides/notesSlide46.xml" ContentType="application/vnd.openxmlformats-officedocument.presentationml.notesSlide+xml"/>
  <Override PartName="/ppt/notesSlides/notesSlide6.xml" ContentType="application/vnd.openxmlformats-officedocument.presentationml.notesSlide+xml"/>
  <Override PartName="/ppt/notesSlides/notesSlide16.xml" ContentType="application/vnd.openxmlformats-officedocument.presentationml.notesSlide+xml"/>
  <Override PartName="/ppt/notesSlides/_rels/notesSlide46.xml.rels" ContentType="application/vnd.openxmlformats-package.relationships+xml"/>
  <Override PartName="/ppt/notesSlides/_rels/notesSlide2.xml.rels" ContentType="application/vnd.openxmlformats-package.relationships+xml"/>
  <Override PartName="/ppt/notesSlides/_rels/notesSlide6.xml.rels" ContentType="application/vnd.openxmlformats-package.relationships+xml"/>
  <Override PartName="/ppt/notesSlides/_rels/notesSlide16.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0.xml" ContentType="application/vnd.openxmlformats-officedocument.presentationml.slideLayout+xml"/>
  <Override PartName="/ppt/slideLayouts/slideLayout3.xml" ContentType="application/vnd.openxmlformats-officedocument.presentationml.slideLayout+xml"/>
  <Override PartName="/ppt/slideLayouts/slideLayout31.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32.xml" ContentType="application/vnd.openxmlformats-officedocument.presentationml.slideLayout+xml"/>
  <Override PartName="/ppt/slideLayouts/slideLayout10.xml" ContentType="application/vnd.openxmlformats-officedocument.presentationml.slideLayout+xml"/>
  <Override PartName="/ppt/slideLayouts/slideLayout6.xml" ContentType="application/vnd.openxmlformats-officedocument.presentationml.slideLayout+xml"/>
  <Override PartName="/ppt/slideLayouts/slideLayout11.xml" ContentType="application/vnd.openxmlformats-officedocument.presentationml.slideLayout+xml"/>
  <Override PartName="/ppt/slideLayouts/slideLayout33.xml" ContentType="application/vnd.openxmlformats-officedocument.presentationml.slideLayout+xml"/>
  <Override PartName="/ppt/slideLayouts/slideLayout7.xml" ContentType="application/vnd.openxmlformats-officedocument.presentationml.slideLayout+xml"/>
  <Override PartName="/ppt/slideLayouts/slideLayout12.xml" ContentType="application/vnd.openxmlformats-officedocument.presentationml.slideLayout+xml"/>
  <Override PartName="/ppt/slideLayouts/slideLayout34.xml" ContentType="application/vnd.openxmlformats-officedocument.presentationml.slideLayout+xml"/>
  <Override PartName="/ppt/slideLayouts/slideLayout8.xml" ContentType="application/vnd.openxmlformats-officedocument.presentationml.slideLayout+xml"/>
  <Override PartName="/ppt/slideLayouts/slideLayout13.xml" ContentType="application/vnd.openxmlformats-officedocument.presentationml.slideLayout+xml"/>
  <Override PartName="/ppt/slideLayouts/slideLayout35.xml" ContentType="application/vnd.openxmlformats-officedocument.presentationml.slideLayout+xml"/>
  <Override PartName="/ppt/slideLayouts/slideLayout9.xml" ContentType="application/vnd.openxmlformats-officedocument.presentationml.slideLayout+xml"/>
  <Override PartName="/ppt/slideLayouts/slideLayout14.xml" ContentType="application/vnd.openxmlformats-officedocument.presentationml.slideLayout+xml"/>
  <Override PartName="/ppt/slideLayouts/slideLayout36.xml" ContentType="application/vnd.openxmlformats-officedocument.presentationml.slideLayout+xml"/>
  <Override PartName="/ppt/slideLayouts/slideLayout15.xml" ContentType="application/vnd.openxmlformats-officedocument.presentationml.slideLayout+xml"/>
  <Override PartName="/ppt/slideLayouts/slideLayout37.xml" ContentType="application/vnd.openxmlformats-officedocument.presentationml.slideLayout+xml"/>
  <Override PartName="/ppt/slideLayouts/slideLayout16.xml" ContentType="application/vnd.openxmlformats-officedocument.presentationml.slideLayout+xml"/>
  <Override PartName="/ppt/slideLayouts/slideLayout38.xml" ContentType="application/vnd.openxmlformats-officedocument.presentationml.slideLayout+xml"/>
  <Override PartName="/ppt/slideLayouts/slideLayout17.xml" ContentType="application/vnd.openxmlformats-officedocument.presentationml.slideLayout+xml"/>
  <Override PartName="/ppt/slideLayouts/slideLayout39.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42.xml" ContentType="application/vnd.openxmlformats-officedocument.presentationml.slideLayout+xml"/>
  <Override PartName="/ppt/slideLayouts/slideLayout21.xml" ContentType="application/vnd.openxmlformats-officedocument.presentationml.slideLayout+xml"/>
  <Override PartName="/ppt/slideLayouts/slideLayout43.xml" ContentType="application/vnd.openxmlformats-officedocument.presentationml.slideLayout+xml"/>
  <Override PartName="/ppt/slideLayouts/slideLayout22.xml" ContentType="application/vnd.openxmlformats-officedocument.presentationml.slideLayout+xml"/>
  <Override PartName="/ppt/slideLayouts/slideLayout44.xml" ContentType="application/vnd.openxmlformats-officedocument.presentationml.slideLayout+xml"/>
  <Override PartName="/ppt/slideLayouts/slideLayout23.xml" ContentType="application/vnd.openxmlformats-officedocument.presentationml.slideLayout+xml"/>
  <Override PartName="/ppt/slideLayouts/slideLayout45.xml" ContentType="application/vnd.openxmlformats-officedocument.presentationml.slideLayout+xml"/>
  <Override PartName="/ppt/slideLayouts/slideLayout24.xml" ContentType="application/vnd.openxmlformats-officedocument.presentationml.slideLayout+xml"/>
  <Override PartName="/ppt/slideLayouts/slideLayout46.xml" ContentType="application/vnd.openxmlformats-officedocument.presentationml.slideLayout+xml"/>
  <Override PartName="/ppt/slideLayouts/slideLayout25.xml" ContentType="application/vnd.openxmlformats-officedocument.presentationml.slideLayout+xml"/>
  <Override PartName="/ppt/slideLayouts/slideLayout47.xml" ContentType="application/vnd.openxmlformats-officedocument.presentationml.slideLayout+xml"/>
  <Override PartName="/ppt/slideLayouts/slideLayout26.xml" ContentType="application/vnd.openxmlformats-officedocument.presentationml.slideLayout+xml"/>
  <Override PartName="/ppt/slideLayouts/slideLayout48.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0.xml.rels" ContentType="application/vnd.openxmlformats-package.relationships+xml"/>
  <Override PartName="/ppt/slideLayouts/_rels/slideLayout3.xml.rels" ContentType="application/vnd.openxmlformats-package.relationships+xml"/>
  <Override PartName="/ppt/slideLayouts/_rels/slideLayout31.xml.rels" ContentType="application/vnd.openxmlformats-package.relationships+xml"/>
  <Override PartName="/ppt/slideLayouts/_rels/slideLayout4.xml.rels" ContentType="application/vnd.openxmlformats-package.relationships+xml"/>
  <Override PartName="/ppt/slideLayouts/_rels/slideLayout10.xml.rels" ContentType="application/vnd.openxmlformats-package.relationships+xml"/>
  <Override PartName="/ppt/slideLayouts/_rels/slideLayout5.xml.rels" ContentType="application/vnd.openxmlformats-package.relationships+xml"/>
  <Override PartName="/ppt/slideLayouts/_rels/slideLayout32.xml.rels" ContentType="application/vnd.openxmlformats-package.relationships+xml"/>
  <Override PartName="/ppt/slideLayouts/_rels/slideLayout33.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34.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35.xml.rels" ContentType="application/vnd.openxmlformats-package.relationships+xml"/>
  <Override PartName="/ppt/slideLayouts/_rels/slideLayout13.xml.rels" ContentType="application/vnd.openxmlformats-package.relationships+xml"/>
  <Override PartName="/ppt/slideLayouts/_rels/slideLayout8.xml.rels" ContentType="application/vnd.openxmlformats-package.relationships+xml"/>
  <Override PartName="/ppt/slideLayouts/_rels/slideLayout36.xml.rels" ContentType="application/vnd.openxmlformats-package.relationships+xml"/>
  <Override PartName="/ppt/slideLayouts/_rels/slideLayout14.xml.rels" ContentType="application/vnd.openxmlformats-package.relationships+xml"/>
  <Override PartName="/ppt/slideLayouts/_rels/slideLayout9.xml.rels" ContentType="application/vnd.openxmlformats-package.relationships+xml"/>
  <Override PartName="/ppt/slideLayouts/_rels/slideLayout37.xml.rels" ContentType="application/vnd.openxmlformats-package.relationships+xml"/>
  <Override PartName="/ppt/slideLayouts/_rels/slideLayout15.xml.rels" ContentType="application/vnd.openxmlformats-package.relationships+xml"/>
  <Override PartName="/ppt/slideLayouts/_rels/slideLayout38.xml.rels" ContentType="application/vnd.openxmlformats-package.relationships+xml"/>
  <Override PartName="/ppt/slideLayouts/_rels/slideLayout16.xml.rels" ContentType="application/vnd.openxmlformats-package.relationships+xml"/>
  <Override PartName="/ppt/slideLayouts/_rels/slideLayout39.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42.xml.rels" ContentType="application/vnd.openxmlformats-package.relationships+xml"/>
  <Override PartName="/ppt/slideLayouts/_rels/slideLayout20.xml.rels" ContentType="application/vnd.openxmlformats-package.relationships+xml"/>
  <Override PartName="/ppt/slideLayouts/_rels/slideLayout43.xml.rels" ContentType="application/vnd.openxmlformats-package.relationships+xml"/>
  <Override PartName="/ppt/slideLayouts/_rels/slideLayout21.xml.rels" ContentType="application/vnd.openxmlformats-package.relationships+xml"/>
  <Override PartName="/ppt/slideLayouts/_rels/slideLayout44.xml.rels" ContentType="application/vnd.openxmlformats-package.relationships+xml"/>
  <Override PartName="/ppt/slideLayouts/_rels/slideLayout22.xml.rels" ContentType="application/vnd.openxmlformats-package.relationships+xml"/>
  <Override PartName="/ppt/slideLayouts/_rels/slideLayout45.xml.rels" ContentType="application/vnd.openxmlformats-package.relationships+xml"/>
  <Override PartName="/ppt/slideLayouts/_rels/slideLayout23.xml.rels" ContentType="application/vnd.openxmlformats-package.relationships+xml"/>
  <Override PartName="/ppt/slideLayouts/_rels/slideLayout46.xml.rels" ContentType="application/vnd.openxmlformats-package.relationships+xml"/>
  <Override PartName="/ppt/slideLayouts/_rels/slideLayout24.xml.rels" ContentType="application/vnd.openxmlformats-package.relationships+xml"/>
  <Override PartName="/ppt/slideLayouts/_rels/slideLayout47.xml.rels" ContentType="application/vnd.openxmlformats-package.relationships+xml"/>
  <Override PartName="/ppt/slideLayouts/_rels/slideLayout25.xml.rels" ContentType="application/vnd.openxmlformats-package.relationships+xml"/>
  <Override PartName="/ppt/slideLayouts/_rels/slideLayout48.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notesMasters/notesMaster1.xml" ContentType="application/vnd.openxmlformats-officedocument.presentationml.notesMaster+xml"/>
  <Override PartName="/ppt/notesMasters/_rels/notesMaster1.xml.rels" ContentType="application/vnd.openxmlformats-package.relationships+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32.xml" ContentType="application/vnd.openxmlformats-officedocument.presentationml.slide+xml"/>
  <Override PartName="/ppt/slides/slide11.xml" ContentType="application/vnd.openxmlformats-officedocument.presentationml.slide+xml"/>
  <Override PartName="/ppt/slides/slide33.xml" ContentType="application/vnd.openxmlformats-officedocument.presentationml.slide+xml"/>
  <Override PartName="/ppt/slides/slide12.xml" ContentType="application/vnd.openxmlformats-officedocument.presentationml.slide+xml"/>
  <Override PartName="/ppt/slides/slide34.xml" ContentType="application/vnd.openxmlformats-officedocument.presentationml.slide+xml"/>
  <Override PartName="/ppt/slides/slide13.xml" ContentType="application/vnd.openxmlformats-officedocument.presentationml.slide+xml"/>
  <Override PartName="/ppt/slides/slide35.xml" ContentType="application/vnd.openxmlformats-officedocument.presentationml.slide+xml"/>
  <Override PartName="/ppt/slides/slide14.xml" ContentType="application/vnd.openxmlformats-officedocument.presentationml.slide+xml"/>
  <Override PartName="/ppt/slides/slide36.xml" ContentType="application/vnd.openxmlformats-officedocument.presentationml.slide+xml"/>
  <Override PartName="/ppt/slides/slide15.xml" ContentType="application/vnd.openxmlformats-officedocument.presentationml.slide+xml"/>
  <Override PartName="/ppt/slides/slide37.xml" ContentType="application/vnd.openxmlformats-officedocument.presentationml.slide+xml"/>
  <Override PartName="/ppt/slides/slide16.xml" ContentType="application/vnd.openxmlformats-officedocument.presentationml.slide+xml"/>
  <Override PartName="/ppt/slides/slide38.xml" ContentType="application/vnd.openxmlformats-officedocument.presentationml.slide+xml"/>
  <Override PartName="/ppt/slides/slide17.xml" ContentType="application/vnd.openxmlformats-officedocument.presentationml.slide+xml"/>
  <Override PartName="/ppt/slides/slide39.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42.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32.xml.rels" ContentType="application/vnd.openxmlformats-package.relationships+xml"/>
  <Override PartName="/ppt/slides/_rels/slide10.xml.rels" ContentType="application/vnd.openxmlformats-package.relationships+xml"/>
  <Override PartName="/ppt/slides/_rels/slide33.xml.rels" ContentType="application/vnd.openxmlformats-package.relationships+xml"/>
  <Override PartName="/ppt/slides/_rels/slide11.xml.rels" ContentType="application/vnd.openxmlformats-package.relationships+xml"/>
  <Override PartName="/ppt/slides/_rels/slide34.xml.rels" ContentType="application/vnd.openxmlformats-package.relationships+xml"/>
  <Override PartName="/ppt/slides/_rels/slide12.xml.rels" ContentType="application/vnd.openxmlformats-package.relationships+xml"/>
  <Override PartName="/ppt/slides/_rels/slide35.xml.rels" ContentType="application/vnd.openxmlformats-package.relationships+xml"/>
  <Override PartName="/ppt/slides/_rels/slide13.xml.rels" ContentType="application/vnd.openxmlformats-package.relationships+xml"/>
  <Override PartName="/ppt/slides/_rels/slide36.xml.rels" ContentType="application/vnd.openxmlformats-package.relationships+xml"/>
  <Override PartName="/ppt/slides/_rels/slide14.xml.rels" ContentType="application/vnd.openxmlformats-package.relationships+xml"/>
  <Override PartName="/ppt/slides/_rels/slide37.xml.rels" ContentType="application/vnd.openxmlformats-package.relationships+xml"/>
  <Override PartName="/ppt/slides/_rels/slide15.xml.rels" ContentType="application/vnd.openxmlformats-package.relationships+xml"/>
  <Override PartName="/ppt/slides/_rels/slide38.xml.rels" ContentType="application/vnd.openxmlformats-package.relationships+xml"/>
  <Override PartName="/ppt/slides/_rels/slide16.xml.rels" ContentType="application/vnd.openxmlformats-package.relationships+xml"/>
  <Override PartName="/ppt/slides/_rels/slide39.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42.xml.rels" ContentType="application/vnd.openxmlformats-package.relationships+xml"/>
  <Override PartName="/ppt/slides/_rels/slide20.xml.rels" ContentType="application/vnd.openxmlformats-package.relationships+xml"/>
  <Override PartName="/ppt/slides/_rels/slide43.xml.rels" ContentType="application/vnd.openxmlformats-package.relationships+xml"/>
  <Override PartName="/ppt/slides/_rels/slide21.xml.rels" ContentType="application/vnd.openxmlformats-package.relationships+xml"/>
  <Override PartName="/ppt/slides/_rels/slide44.xml.rels" ContentType="application/vnd.openxmlformats-package.relationships+xml"/>
  <Override PartName="/ppt/slides/_rels/slide22.xml.rels" ContentType="application/vnd.openxmlformats-package.relationships+xml"/>
  <Override PartName="/ppt/slides/_rels/slide45.xml.rels" ContentType="application/vnd.openxmlformats-package.relationships+xml"/>
  <Override PartName="/ppt/slides/_rels/slide23.xml.rels" ContentType="application/vnd.openxmlformats-package.relationships+xml"/>
  <Override PartName="/ppt/slides/_rels/slide46.xml.rels" ContentType="application/vnd.openxmlformats-package.relationships+xml"/>
  <Override PartName="/ppt/slides/_rels/slide24.xml.rels" ContentType="application/vnd.openxmlformats-package.relationships+xml"/>
  <Override PartName="/ppt/slides/_rels/slide47.xml.rels" ContentType="application/vnd.openxmlformats-package.relationships+xml"/>
  <Override PartName="/ppt/slides/_rels/slide25.xml.rels" ContentType="application/vnd.openxmlformats-package.relationships+xml"/>
  <Override PartName="/ppt/slides/_rels/slide26.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40.xml.rels" ContentType="application/vnd.openxmlformats-package.relationships+xml"/>
  <Override PartName="/ppt/slides/_rels/slide41.xml.rels" ContentType="application/vnd.openxmlformats-package.relationships+xml"/>
  <Override PartName="/ppt/slides/slide21.xml" ContentType="application/vnd.openxmlformats-officedocument.presentationml.slide+xml"/>
  <Override PartName="/ppt/slides/slide43.xml" ContentType="application/vnd.openxmlformats-officedocument.presentationml.slide+xml"/>
  <Override PartName="/ppt/slides/slide22.xml" ContentType="application/vnd.openxmlformats-officedocument.presentationml.slide+xml"/>
  <Override PartName="/ppt/slides/slide44.xml" ContentType="application/vnd.openxmlformats-officedocument.presentationml.slide+xml"/>
  <Override PartName="/ppt/slides/slide23.xml" ContentType="application/vnd.openxmlformats-officedocument.presentationml.slide+xml"/>
  <Override PartName="/ppt/slides/slide45.xml" ContentType="application/vnd.openxmlformats-officedocument.presentationml.slide+xml"/>
  <Override PartName="/ppt/slides/slide24.xml" ContentType="application/vnd.openxmlformats-officedocument.presentationml.slide+xml"/>
  <Override PartName="/ppt/slides/slide46.xml" ContentType="application/vnd.openxmlformats-officedocument.presentationml.slide+xml"/>
  <Override PartName="/ppt/slides/slide25.xml" ContentType="application/vnd.openxmlformats-officedocument.presentationml.slide+xml"/>
  <Override PartName="/ppt/slides/slide47.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media/image1.jpeg" ContentType="image/jpeg"/>
  <Override PartName="/ppt/media/image2.png" ContentType="image/png"/>
  <Override PartName="/ppt/media/image7.jpeg" ContentType="image/jpeg"/>
  <Override PartName="/ppt/media/image3.png" ContentType="image/png"/>
  <Override PartName="/ppt/media/image4.jpeg" ContentType="image/jpeg"/>
  <Override PartName="/ppt/media/image5.png" ContentType="image/png"/>
  <Override PartName="/ppt/media/image6.png" ContentType="image/png"/>
  <Override PartName="/ppt/media/image8.jpeg" ContentType="image/jpeg"/>
  <Override PartName="/ppt/media/image9.jpeg" ContentType="image/jpeg"/>
  <Override PartName="/ppt/_rels/presentation.xml.rels" ContentType="application/vnd.openxmlformats-package.relationships+xml"/>
  <Override PartName="/_rels/.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customXml" Target="../customXml/item1.xml"/><Relationship Id="rId5" Type="http://schemas.openxmlformats.org/officeDocument/2006/relationships/customXml" Target="../customXml/item2.xml"/><Relationship Id="rId6" Type="http://schemas.openxmlformats.org/officeDocument/2006/relationships/customXml" Target="../customXml/item3.xml"/><Relationship Id="rId7"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Lst>
  <p:sldSz cx="12192000" cy="6858000"/>
  <p:notesSz cx="6858000" cy="1857375"/>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slide" Target="slides/slide47.xml"/><Relationship Id="rId54" Type="http://schemas.openxmlformats.org/officeDocument/2006/relationships/presProps" Target="presProps.xml"/>
</Relationships>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Relationships xmlns="http://schemas.openxmlformats.org/package/2006/relationships"><Relationship Id="rId1" Type="http://schemas.openxmlformats.org/officeDocument/2006/relationships/theme" Target="../theme/theme5.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r>
              <a:rPr b="0" lang="en-US" sz="1800" spc="-1" strike="noStrike">
                <a:solidFill>
                  <a:srgbClr val="000000"/>
                </a:solidFill>
                <a:latin typeface="Calibri"/>
              </a:rPr>
              <a:t>Click to move the slide</a:t>
            </a:r>
            <a:endParaRPr b="0" lang="en-US" sz="1800" spc="-1" strike="noStrike">
              <a:solidFill>
                <a:srgbClr val="000000"/>
              </a:solidFill>
              <a:latin typeface="Calibri"/>
            </a:endParaRPr>
          </a:p>
        </p:txBody>
      </p:sp>
      <p:sp>
        <p:nvSpPr>
          <p:cNvPr id="159"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0">
              <a:buNone/>
            </a:pPr>
            <a:r>
              <a:rPr b="0" lang="en-US" sz="2000" spc="-1" strike="noStrike">
                <a:solidFill>
                  <a:srgbClr val="000000"/>
                </a:solidFill>
                <a:latin typeface="Arial"/>
              </a:rPr>
              <a:t>Click to edit the notes format</a:t>
            </a:r>
            <a:endParaRPr b="0" lang="en-US" sz="2000" spc="-1" strike="noStrike">
              <a:solidFill>
                <a:srgbClr val="000000"/>
              </a:solidFill>
              <a:latin typeface="Arial"/>
            </a:endParaRPr>
          </a:p>
        </p:txBody>
      </p:sp>
      <p:sp>
        <p:nvSpPr>
          <p:cNvPr id="160"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en-US" sz="1400" spc="-1" strike="noStrike">
                <a:solidFill>
                  <a:srgbClr val="000000"/>
                </a:solidFill>
                <a:latin typeface="Times New Roman"/>
              </a:rPr>
              <a:t>&lt;header&gt;</a:t>
            </a:r>
            <a:endParaRPr b="0" lang="en-US" sz="1400" spc="-1" strike="noStrike">
              <a:solidFill>
                <a:srgbClr val="000000"/>
              </a:solidFill>
              <a:latin typeface="Times New Roman"/>
            </a:endParaRPr>
          </a:p>
        </p:txBody>
      </p:sp>
      <p:sp>
        <p:nvSpPr>
          <p:cNvPr id="161" name="PlaceHolder 4"/>
          <p:cNvSpPr>
            <a:spLocks noGrp="1"/>
          </p:cNvSpPr>
          <p:nvPr>
            <p:ph type="dt" idx="7"/>
          </p:nvPr>
        </p:nvSpPr>
        <p:spPr>
          <a:xfrm>
            <a:off x="4278960" y="0"/>
            <a:ext cx="3280680" cy="534240"/>
          </a:xfrm>
          <a:prstGeom prst="rect">
            <a:avLst/>
          </a:prstGeom>
          <a:noFill/>
          <a:ln w="0">
            <a:noFill/>
          </a:ln>
        </p:spPr>
        <p:txBody>
          <a:bodyPr lIns="0" rIns="0" tIns="0" bIns="0" anchor="t">
            <a:noAutofit/>
          </a:bodyPr>
          <a:lstStyle>
            <a:lvl1pPr indent="0" algn="r">
              <a:buNone/>
              <a:defRPr b="0" lang="en-US" sz="1400" spc="-1" strike="noStrike">
                <a:solidFill>
                  <a:srgbClr val="000000"/>
                </a:solidFill>
                <a:latin typeface="Times New Roman"/>
              </a:defRPr>
            </a:lvl1pPr>
          </a:lstStyle>
          <a:p>
            <a:pPr indent="0" algn="r">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
        <p:nvSpPr>
          <p:cNvPr id="162" name="PlaceHolder 5"/>
          <p:cNvSpPr>
            <a:spLocks noGrp="1"/>
          </p:cNvSpPr>
          <p:nvPr>
            <p:ph type="ftr" idx="8"/>
          </p:nvPr>
        </p:nvSpPr>
        <p:spPr>
          <a:xfrm>
            <a:off x="0" y="10157400"/>
            <a:ext cx="3280680" cy="534240"/>
          </a:xfrm>
          <a:prstGeom prst="rect">
            <a:avLst/>
          </a:prstGeom>
          <a:noFill/>
          <a:ln w="0">
            <a:noFill/>
          </a:ln>
        </p:spPr>
        <p:txBody>
          <a:bodyPr lIns="0" rIns="0" tIns="0" bIns="0" anchor="b">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163" name="PlaceHolder 6"/>
          <p:cNvSpPr>
            <a:spLocks noGrp="1"/>
          </p:cNvSpPr>
          <p:nvPr>
            <p:ph type="sldNum" idx="9"/>
          </p:nvPr>
        </p:nvSpPr>
        <p:spPr>
          <a:xfrm>
            <a:off x="4278960" y="10157400"/>
            <a:ext cx="3280680" cy="534240"/>
          </a:xfrm>
          <a:prstGeom prst="rect">
            <a:avLst/>
          </a:prstGeom>
          <a:noFill/>
          <a:ln w="0">
            <a:noFill/>
          </a:ln>
        </p:spPr>
        <p:txBody>
          <a:bodyPr lIns="0" rIns="0" tIns="0" bIns="0" anchor="b">
            <a:noAutofit/>
          </a:bodyPr>
          <a:lstStyle>
            <a:lvl1pPr indent="0" algn="r">
              <a:buNone/>
              <a:defRPr b="0" lang="en-US" sz="1400" spc="-1" strike="noStrike">
                <a:solidFill>
                  <a:srgbClr val="000000"/>
                </a:solidFill>
                <a:latin typeface="Times New Roman"/>
              </a:defRPr>
            </a:lvl1pPr>
          </a:lstStyle>
          <a:p>
            <a:pPr indent="0" algn="r">
              <a:buNone/>
            </a:pPr>
            <a:fld id="{E8CC0532-B48C-4C2E-BECD-1BE8F0F4CCA4}" type="slidenum">
              <a:rPr b="0" lang="en-US" sz="1400" spc="-1" strike="noStrike">
                <a:solidFill>
                  <a:srgbClr val="000000"/>
                </a:solidFill>
                <a:latin typeface="Times New Roman"/>
              </a:rPr>
              <a:t>&lt;number&gt;</a:t>
            </a:fld>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46.xml.rels><?xml version="1.0" encoding="UTF-8"?>
<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3" name="PlaceHolder 1"/>
          <p:cNvSpPr>
            <a:spLocks noGrp="1"/>
          </p:cNvSpPr>
          <p:nvPr>
            <p:ph type="sldImg"/>
          </p:nvPr>
        </p:nvSpPr>
        <p:spPr>
          <a:xfrm>
            <a:off x="685800" y="1143000"/>
            <a:ext cx="5486040" cy="3085920"/>
          </a:xfrm>
          <a:prstGeom prst="rect">
            <a:avLst/>
          </a:prstGeom>
          <a:ln w="0">
            <a:noFill/>
          </a:ln>
        </p:spPr>
      </p:sp>
      <p:sp>
        <p:nvSpPr>
          <p:cNvPr id="264" name="PlaceHolder 2"/>
          <p:cNvSpPr>
            <a:spLocks noGrp="1"/>
          </p:cNvSpPr>
          <p:nvPr>
            <p:ph type="body"/>
          </p:nvPr>
        </p:nvSpPr>
        <p:spPr>
          <a:xfrm>
            <a:off x="685800" y="4400640"/>
            <a:ext cx="5486040" cy="3600000"/>
          </a:xfrm>
          <a:prstGeom prst="rect">
            <a:avLst/>
          </a:prstGeom>
          <a:noFill/>
          <a:ln w="0">
            <a:noFill/>
          </a:ln>
        </p:spPr>
        <p:txBody>
          <a:bodyPr anchor="t">
            <a:noAutofit/>
          </a:bodyPr>
          <a:p>
            <a:pPr marL="216000" indent="0">
              <a:buNone/>
            </a:pPr>
            <a:endParaRPr b="0" lang="en-US" sz="1800" spc="-1" strike="noStrike">
              <a:solidFill>
                <a:srgbClr val="000000"/>
              </a:solidFill>
              <a:latin typeface="Arial"/>
            </a:endParaRPr>
          </a:p>
        </p:txBody>
      </p:sp>
      <p:sp>
        <p:nvSpPr>
          <p:cNvPr id="265" name="PlaceHolder 3"/>
          <p:cNvSpPr>
            <a:spLocks noGrp="1"/>
          </p:cNvSpPr>
          <p:nvPr>
            <p:ph type="sldNum" idx="15"/>
          </p:nvPr>
        </p:nvSpPr>
        <p:spPr>
          <a:xfrm>
            <a:off x="3884760" y="8685360"/>
            <a:ext cx="2971440" cy="458280"/>
          </a:xfrm>
          <a:prstGeom prst="rect">
            <a:avLst/>
          </a:prstGeom>
          <a:noFill/>
          <a:ln w="0">
            <a:noFill/>
          </a:ln>
        </p:spPr>
        <p:txBody>
          <a:bodyPr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B0CB616E-DD36-43B1-96FC-4DEA8BA340A3}" type="slidenum">
              <a:rPr b="0" lang="en-US" sz="1200" spc="-1" strike="noStrike">
                <a:solidFill>
                  <a:srgbClr val="000000"/>
                </a:solidFill>
                <a:latin typeface="Times New Roman"/>
              </a:rPr>
              <a:t>&lt;number&gt;</a:t>
            </a:fld>
            <a:endParaRPr b="0" lang="en-US" sz="1200" spc="-1" strike="noStrike">
              <a:solidFill>
                <a:srgbClr val="000000"/>
              </a:solidFill>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7" name="PlaceHolder 1"/>
          <p:cNvSpPr>
            <a:spLocks noGrp="1"/>
          </p:cNvSpPr>
          <p:nvPr>
            <p:ph type="sldImg"/>
          </p:nvPr>
        </p:nvSpPr>
        <p:spPr>
          <a:xfrm>
            <a:off x="685800" y="1143000"/>
            <a:ext cx="5486040" cy="3085920"/>
          </a:xfrm>
          <a:prstGeom prst="rect">
            <a:avLst/>
          </a:prstGeom>
          <a:ln w="0">
            <a:noFill/>
          </a:ln>
        </p:spPr>
      </p:sp>
      <p:sp>
        <p:nvSpPr>
          <p:cNvPr id="258" name="PlaceHolder 2"/>
          <p:cNvSpPr>
            <a:spLocks noGrp="1"/>
          </p:cNvSpPr>
          <p:nvPr>
            <p:ph type="body"/>
          </p:nvPr>
        </p:nvSpPr>
        <p:spPr>
          <a:xfrm>
            <a:off x="685800" y="4400640"/>
            <a:ext cx="5486040" cy="3600000"/>
          </a:xfrm>
          <a:prstGeom prst="rect">
            <a:avLst/>
          </a:prstGeom>
          <a:noFill/>
          <a:ln w="0">
            <a:noFill/>
          </a:ln>
        </p:spPr>
        <p:txBody>
          <a:bodyPr anchor="t">
            <a:noAutofit/>
          </a:bodyPr>
          <a:p>
            <a:pPr marL="216000" indent="0">
              <a:buNone/>
            </a:pPr>
            <a:endParaRPr b="0" lang="en-US" sz="1800" spc="-1" strike="noStrike">
              <a:solidFill>
                <a:srgbClr val="000000"/>
              </a:solidFill>
              <a:latin typeface="Arial"/>
            </a:endParaRPr>
          </a:p>
        </p:txBody>
      </p:sp>
      <p:sp>
        <p:nvSpPr>
          <p:cNvPr id="259" name="PlaceHolder 3"/>
          <p:cNvSpPr>
            <a:spLocks noGrp="1"/>
          </p:cNvSpPr>
          <p:nvPr>
            <p:ph type="sldNum" idx="13"/>
          </p:nvPr>
        </p:nvSpPr>
        <p:spPr>
          <a:xfrm>
            <a:off x="3884760" y="8685360"/>
            <a:ext cx="2971440" cy="458280"/>
          </a:xfrm>
          <a:prstGeom prst="rect">
            <a:avLst/>
          </a:prstGeom>
          <a:noFill/>
          <a:ln w="0">
            <a:noFill/>
          </a:ln>
        </p:spPr>
        <p:txBody>
          <a:bodyPr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D1A37774-65E7-4945-AD92-EBD759E2E739}" type="slidenum">
              <a:rPr b="0" lang="en-US" sz="1200" spc="-1" strike="noStrike">
                <a:solidFill>
                  <a:srgbClr val="000000"/>
                </a:solidFill>
                <a:latin typeface="Times New Roman"/>
              </a:rPr>
              <a:t>46</a:t>
            </a:fld>
            <a:endParaRPr b="0" lang="en-US" sz="1200" spc="-1" strike="noStrike">
              <a:solidFill>
                <a:srgbClr val="000000"/>
              </a:solidFill>
              <a:latin typeface="Times New Roman"/>
            </a:endParaRPr>
          </a:p>
        </p:txBody>
      </p:sp>
    </p:spTree>
  </p:cSld>
</p:notes>
</file>

<file path=ppt/notesSlides/notesSlide4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6" name="PlaceHolder 1"/>
          <p:cNvSpPr>
            <a:spLocks noGrp="1"/>
          </p:cNvSpPr>
          <p:nvPr>
            <p:ph type="sldImg"/>
          </p:nvPr>
        </p:nvSpPr>
        <p:spPr>
          <a:xfrm>
            <a:off x="685800" y="1143000"/>
            <a:ext cx="5486040" cy="3085920"/>
          </a:xfrm>
          <a:prstGeom prst="rect">
            <a:avLst/>
          </a:prstGeom>
          <a:ln w="0">
            <a:noFill/>
          </a:ln>
        </p:spPr>
      </p:sp>
      <p:sp>
        <p:nvSpPr>
          <p:cNvPr id="267" name="PlaceHolder 2"/>
          <p:cNvSpPr>
            <a:spLocks noGrp="1"/>
          </p:cNvSpPr>
          <p:nvPr>
            <p:ph type="body"/>
          </p:nvPr>
        </p:nvSpPr>
        <p:spPr>
          <a:xfrm>
            <a:off x="685800" y="4400640"/>
            <a:ext cx="5486040" cy="3600000"/>
          </a:xfrm>
          <a:prstGeom prst="rect">
            <a:avLst/>
          </a:prstGeom>
          <a:noFill/>
          <a:ln w="0">
            <a:noFill/>
          </a:ln>
        </p:spPr>
        <p:txBody>
          <a:bodyPr anchor="t">
            <a:noAutofit/>
          </a:bodyPr>
          <a:p>
            <a:pPr marL="216000" indent="0">
              <a:buNone/>
            </a:pPr>
            <a:endParaRPr b="0" lang="en-US" sz="1800" spc="-1" strike="noStrike">
              <a:solidFill>
                <a:srgbClr val="000000"/>
              </a:solidFill>
              <a:latin typeface="Arial"/>
            </a:endParaRPr>
          </a:p>
        </p:txBody>
      </p:sp>
      <p:sp>
        <p:nvSpPr>
          <p:cNvPr id="268" name="PlaceHolder 3"/>
          <p:cNvSpPr>
            <a:spLocks noGrp="1"/>
          </p:cNvSpPr>
          <p:nvPr>
            <p:ph type="sldNum" idx="16"/>
          </p:nvPr>
        </p:nvSpPr>
        <p:spPr>
          <a:xfrm>
            <a:off x="3884760" y="8685360"/>
            <a:ext cx="2971440" cy="458280"/>
          </a:xfrm>
          <a:prstGeom prst="rect">
            <a:avLst/>
          </a:prstGeom>
          <a:noFill/>
          <a:ln w="0">
            <a:noFill/>
          </a:ln>
        </p:spPr>
        <p:txBody>
          <a:bodyPr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03FFB2F4-3B30-4BD5-A103-98B6B65F580E}" type="slidenum">
              <a:rPr b="0" lang="en-US" sz="1200" spc="-1" strike="noStrike">
                <a:solidFill>
                  <a:srgbClr val="000000"/>
                </a:solidFill>
                <a:latin typeface="Times New Roman"/>
              </a:rPr>
              <a:t>&lt;number&gt;</a:t>
            </a:fld>
            <a:endParaRPr b="0" lang="en-US" sz="1200" spc="-1" strike="noStrike">
              <a:solidFill>
                <a:srgbClr val="000000"/>
              </a:solidFill>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0" name="PlaceHolder 1"/>
          <p:cNvSpPr>
            <a:spLocks noGrp="1"/>
          </p:cNvSpPr>
          <p:nvPr>
            <p:ph type="sldImg"/>
          </p:nvPr>
        </p:nvSpPr>
        <p:spPr>
          <a:xfrm>
            <a:off x="685800" y="1143000"/>
            <a:ext cx="5486040" cy="3085920"/>
          </a:xfrm>
          <a:prstGeom prst="rect">
            <a:avLst/>
          </a:prstGeom>
          <a:ln w="0">
            <a:noFill/>
          </a:ln>
        </p:spPr>
      </p:sp>
      <p:sp>
        <p:nvSpPr>
          <p:cNvPr id="261" name="PlaceHolder 2"/>
          <p:cNvSpPr>
            <a:spLocks noGrp="1"/>
          </p:cNvSpPr>
          <p:nvPr>
            <p:ph type="body"/>
          </p:nvPr>
        </p:nvSpPr>
        <p:spPr>
          <a:xfrm>
            <a:off x="685800" y="4400640"/>
            <a:ext cx="5486040" cy="3600000"/>
          </a:xfrm>
          <a:prstGeom prst="rect">
            <a:avLst/>
          </a:prstGeom>
          <a:noFill/>
          <a:ln w="0">
            <a:noFill/>
          </a:ln>
        </p:spPr>
        <p:txBody>
          <a:bodyPr anchor="t">
            <a:noAutofit/>
          </a:bodyPr>
          <a:p>
            <a:pPr marL="216000" indent="0">
              <a:buNone/>
            </a:pPr>
            <a:endParaRPr b="0" lang="en-US" sz="1800" spc="-1" strike="noStrike">
              <a:solidFill>
                <a:srgbClr val="000000"/>
              </a:solidFill>
              <a:latin typeface="Arial"/>
            </a:endParaRPr>
          </a:p>
        </p:txBody>
      </p:sp>
      <p:sp>
        <p:nvSpPr>
          <p:cNvPr id="262" name="PlaceHolder 3"/>
          <p:cNvSpPr>
            <a:spLocks noGrp="1"/>
          </p:cNvSpPr>
          <p:nvPr>
            <p:ph type="sldNum" idx="14"/>
          </p:nvPr>
        </p:nvSpPr>
        <p:spPr>
          <a:xfrm>
            <a:off x="3884760" y="8685360"/>
            <a:ext cx="2971440" cy="458280"/>
          </a:xfrm>
          <a:prstGeom prst="rect">
            <a:avLst/>
          </a:prstGeom>
          <a:noFill/>
          <a:ln w="0">
            <a:noFill/>
          </a:ln>
        </p:spPr>
        <p:txBody>
          <a:bodyPr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7FF541EC-5347-4C55-86C3-48E7D9A16FFC}" type="slidenum">
              <a:rPr b="0" lang="en-US" sz="1200" spc="-1" strike="noStrike">
                <a:solidFill>
                  <a:srgbClr val="000000"/>
                </a:solidFill>
                <a:latin typeface="Times New Roman"/>
              </a:rPr>
              <a:t>46</a:t>
            </a:fld>
            <a:endParaRPr b="0" lang="en-US" sz="1200" spc="-1" strike="noStrike">
              <a:solidFill>
                <a:srgbClr val="000000"/>
              </a:solidFill>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25" name="PlaceHolder 2"/>
          <p:cNvSpPr>
            <a:spLocks noGrp="1"/>
          </p:cNvSpPr>
          <p:nvPr>
            <p:ph/>
          </p:nvPr>
        </p:nvSpPr>
        <p:spPr>
          <a:xfrm>
            <a:off x="838080" y="365040"/>
            <a:ext cx="773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26" name="PlaceHolder 3"/>
          <p:cNvSpPr>
            <a:spLocks noGrp="1"/>
          </p:cNvSpPr>
          <p:nvPr>
            <p:ph/>
          </p:nvPr>
        </p:nvSpPr>
        <p:spPr>
          <a:xfrm>
            <a:off x="838080" y="3400920"/>
            <a:ext cx="773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ftr" idx="1"/>
          </p:nvPr>
        </p:nvSpPr>
        <p:spPr/>
        <p:txBody>
          <a:bodyPr/>
          <a:p>
            <a:r>
              <a:t>Footer</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28"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29"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30"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31" name="PlaceHolder 5"/>
          <p:cNvSpPr>
            <a:spLocks noGrp="1"/>
          </p:cNvSpPr>
          <p:nvPr>
            <p:ph/>
          </p:nvPr>
        </p:nvSpPr>
        <p:spPr>
          <a:xfrm>
            <a:off x="4800960" y="340092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7" name="PlaceHolder 6"/>
          <p:cNvSpPr>
            <a:spLocks noGrp="1"/>
          </p:cNvSpPr>
          <p:nvPr>
            <p:ph type="ftr" idx="1"/>
          </p:nvPr>
        </p:nvSpPr>
        <p:spPr/>
        <p:txBody>
          <a:bodyPr/>
          <a:p>
            <a:r>
              <a:t>Footer</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33" name="PlaceHolder 2"/>
          <p:cNvSpPr>
            <a:spLocks noGrp="1"/>
          </p:cNvSpPr>
          <p:nvPr>
            <p:ph/>
          </p:nvPr>
        </p:nvSpPr>
        <p:spPr>
          <a:xfrm>
            <a:off x="838080" y="36504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34" name="PlaceHolder 3"/>
          <p:cNvSpPr>
            <a:spLocks noGrp="1"/>
          </p:cNvSpPr>
          <p:nvPr>
            <p:ph/>
          </p:nvPr>
        </p:nvSpPr>
        <p:spPr>
          <a:xfrm>
            <a:off x="3453120" y="36504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35" name="PlaceHolder 4"/>
          <p:cNvSpPr>
            <a:spLocks noGrp="1"/>
          </p:cNvSpPr>
          <p:nvPr>
            <p:ph/>
          </p:nvPr>
        </p:nvSpPr>
        <p:spPr>
          <a:xfrm>
            <a:off x="6068160" y="36504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36" name="PlaceHolder 5"/>
          <p:cNvSpPr>
            <a:spLocks noGrp="1"/>
          </p:cNvSpPr>
          <p:nvPr>
            <p:ph/>
          </p:nvPr>
        </p:nvSpPr>
        <p:spPr>
          <a:xfrm>
            <a:off x="838080" y="340092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37" name="PlaceHolder 6"/>
          <p:cNvSpPr>
            <a:spLocks noGrp="1"/>
          </p:cNvSpPr>
          <p:nvPr>
            <p:ph/>
          </p:nvPr>
        </p:nvSpPr>
        <p:spPr>
          <a:xfrm>
            <a:off x="3453120" y="340092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38" name="PlaceHolder 7"/>
          <p:cNvSpPr>
            <a:spLocks noGrp="1"/>
          </p:cNvSpPr>
          <p:nvPr>
            <p:ph/>
          </p:nvPr>
        </p:nvSpPr>
        <p:spPr>
          <a:xfrm>
            <a:off x="6068160" y="340092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9" name="PlaceHolder 8"/>
          <p:cNvSpPr>
            <a:spLocks noGrp="1"/>
          </p:cNvSpPr>
          <p:nvPr>
            <p:ph type="ftr" idx="1"/>
          </p:nvPr>
        </p:nvSpPr>
        <p:spPr/>
        <p:txBody>
          <a:bodyPr/>
          <a:p>
            <a:r>
              <a:t>Footer</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2"/>
          </p:nvPr>
        </p:nvSpPr>
        <p:spPr/>
        <p:txBody>
          <a:bodyPr/>
          <a:p>
            <a:fld id="{96378814-BEF3-4F1F-8DF6-74321C576231}" type="slidenum">
              <a:t>&lt;#&gt;</a:t>
            </a:fld>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43" name="PlaceHolder 2"/>
          <p:cNvSpPr>
            <a:spLocks noGrp="1"/>
          </p:cNvSpPr>
          <p:nvPr>
            <p:ph type="subTitle"/>
          </p:nvPr>
        </p:nvSpPr>
        <p:spPr>
          <a:xfrm>
            <a:off x="838080" y="365040"/>
            <a:ext cx="7733880" cy="58114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
        <p:nvSpPr>
          <p:cNvPr id="4" name="PlaceHolder 3"/>
          <p:cNvSpPr>
            <a:spLocks noGrp="1"/>
          </p:cNvSpPr>
          <p:nvPr>
            <p:ph type="sldNum" idx="2"/>
          </p:nvPr>
        </p:nvSpPr>
        <p:spPr/>
        <p:txBody>
          <a:bodyPr/>
          <a:p>
            <a:fld id="{A4708100-083F-4B41-B13E-0C6F7BE75629}" type="slidenum">
              <a:t>&lt;#&gt;</a:t>
            </a:fld>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45" name="PlaceHolder 2"/>
          <p:cNvSpPr>
            <a:spLocks noGrp="1"/>
          </p:cNvSpPr>
          <p:nvPr>
            <p:ph/>
          </p:nvPr>
        </p:nvSpPr>
        <p:spPr>
          <a:xfrm>
            <a:off x="838080" y="365040"/>
            <a:ext cx="7733880" cy="58114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4" name="PlaceHolder 3"/>
          <p:cNvSpPr>
            <a:spLocks noGrp="1"/>
          </p:cNvSpPr>
          <p:nvPr>
            <p:ph type="sldNum" idx="2"/>
          </p:nvPr>
        </p:nvSpPr>
        <p:spPr/>
        <p:txBody>
          <a:bodyPr/>
          <a:p>
            <a:fld id="{1EEE1416-6CDB-4270-A1BB-746B41BDA502}" type="slidenum">
              <a:t>&lt;#&gt;</a:t>
            </a:fld>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47"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48"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sldNum" idx="2"/>
          </p:nvPr>
        </p:nvSpPr>
        <p:spPr/>
        <p:txBody>
          <a:bodyPr/>
          <a:p>
            <a:fld id="{21CDC98A-AD47-4DD0-AF66-C0E14C37AE1A}" type="slidenum">
              <a:t>&lt;#&gt;</a:t>
            </a:fld>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3" name="PlaceHolder 2"/>
          <p:cNvSpPr>
            <a:spLocks noGrp="1"/>
          </p:cNvSpPr>
          <p:nvPr>
            <p:ph type="sldNum" idx="2"/>
          </p:nvPr>
        </p:nvSpPr>
        <p:spPr/>
        <p:txBody>
          <a:bodyPr/>
          <a:p>
            <a:fld id="{1A6D7090-2E85-4652-B2E8-5DF756543BD3}" type="slidenum">
              <a:t>&lt;#&gt;</a:t>
            </a:fld>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
        <p:nvSpPr>
          <p:cNvPr id="3" name="PlaceHolder 2"/>
          <p:cNvSpPr>
            <a:spLocks noGrp="1"/>
          </p:cNvSpPr>
          <p:nvPr>
            <p:ph type="sldNum" idx="2"/>
          </p:nvPr>
        </p:nvSpPr>
        <p:spPr/>
        <p:txBody>
          <a:bodyPr/>
          <a:p>
            <a:fld id="{F31F7740-DD03-490F-A693-6A60D95CD223}" type="slidenum">
              <a:t>&lt;#&gt;</a:t>
            </a:fld>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52"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53"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54"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sldNum" idx="2"/>
          </p:nvPr>
        </p:nvSpPr>
        <p:spPr/>
        <p:txBody>
          <a:bodyPr/>
          <a:p>
            <a:fld id="{6CC29B3B-7C04-46DF-8BD2-19AEA75D06A6}" type="slidenum">
              <a:t>&lt;#&gt;</a:t>
            </a:fld>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4" name="PlaceHolder 2"/>
          <p:cNvSpPr>
            <a:spLocks noGrp="1"/>
          </p:cNvSpPr>
          <p:nvPr>
            <p:ph type="subTitle"/>
          </p:nvPr>
        </p:nvSpPr>
        <p:spPr>
          <a:xfrm>
            <a:off x="838080" y="365040"/>
            <a:ext cx="7733880" cy="58114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
        <p:nvSpPr>
          <p:cNvPr id="4" name="PlaceHolder 3"/>
          <p:cNvSpPr>
            <a:spLocks noGrp="1"/>
          </p:cNvSpPr>
          <p:nvPr>
            <p:ph type="ftr" idx="1"/>
          </p:nvPr>
        </p:nvSpPr>
        <p:spPr/>
        <p:txBody>
          <a:bodyPr/>
          <a:p>
            <a:r>
              <a:t>Footer</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56"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57"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58" name="PlaceHolder 4"/>
          <p:cNvSpPr>
            <a:spLocks noGrp="1"/>
          </p:cNvSpPr>
          <p:nvPr>
            <p:ph/>
          </p:nvPr>
        </p:nvSpPr>
        <p:spPr>
          <a:xfrm>
            <a:off x="4800960" y="340092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sldNum" idx="2"/>
          </p:nvPr>
        </p:nvSpPr>
        <p:spPr/>
        <p:txBody>
          <a:bodyPr/>
          <a:p>
            <a:fld id="{EA1D1393-BE04-4985-8CE4-1089D818050E}" type="slidenum">
              <a:t>&lt;#&gt;</a:t>
            </a:fld>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60"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61"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62" name="PlaceHolder 4"/>
          <p:cNvSpPr>
            <a:spLocks noGrp="1"/>
          </p:cNvSpPr>
          <p:nvPr>
            <p:ph/>
          </p:nvPr>
        </p:nvSpPr>
        <p:spPr>
          <a:xfrm>
            <a:off x="838080" y="3400920"/>
            <a:ext cx="773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sldNum" idx="2"/>
          </p:nvPr>
        </p:nvSpPr>
        <p:spPr/>
        <p:txBody>
          <a:bodyPr/>
          <a:p>
            <a:fld id="{8D428FB0-D0CC-477E-85CD-7D99FC485898}" type="slidenum">
              <a:t>&lt;#&gt;</a:t>
            </a:fld>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64" name="PlaceHolder 2"/>
          <p:cNvSpPr>
            <a:spLocks noGrp="1"/>
          </p:cNvSpPr>
          <p:nvPr>
            <p:ph/>
          </p:nvPr>
        </p:nvSpPr>
        <p:spPr>
          <a:xfrm>
            <a:off x="838080" y="365040"/>
            <a:ext cx="773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65" name="PlaceHolder 3"/>
          <p:cNvSpPr>
            <a:spLocks noGrp="1"/>
          </p:cNvSpPr>
          <p:nvPr>
            <p:ph/>
          </p:nvPr>
        </p:nvSpPr>
        <p:spPr>
          <a:xfrm>
            <a:off x="838080" y="3400920"/>
            <a:ext cx="773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sldNum" idx="2"/>
          </p:nvPr>
        </p:nvSpPr>
        <p:spPr/>
        <p:txBody>
          <a:bodyPr/>
          <a:p>
            <a:fld id="{F3F04CFC-DB80-427C-8F62-D8B5E9C130E9}" type="slidenum">
              <a:t>&lt;#&gt;</a:t>
            </a:fld>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67"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68"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69"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70" name="PlaceHolder 5"/>
          <p:cNvSpPr>
            <a:spLocks noGrp="1"/>
          </p:cNvSpPr>
          <p:nvPr>
            <p:ph/>
          </p:nvPr>
        </p:nvSpPr>
        <p:spPr>
          <a:xfrm>
            <a:off x="4800960" y="340092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7" name="PlaceHolder 6"/>
          <p:cNvSpPr>
            <a:spLocks noGrp="1"/>
          </p:cNvSpPr>
          <p:nvPr>
            <p:ph type="sldNum" idx="2"/>
          </p:nvPr>
        </p:nvSpPr>
        <p:spPr/>
        <p:txBody>
          <a:bodyPr/>
          <a:p>
            <a:fld id="{D7E0915C-CCF3-49BF-8C69-D5CF3D797F98}" type="slidenum">
              <a:t>&lt;#&gt;</a:t>
            </a:fld>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72" name="PlaceHolder 2"/>
          <p:cNvSpPr>
            <a:spLocks noGrp="1"/>
          </p:cNvSpPr>
          <p:nvPr>
            <p:ph/>
          </p:nvPr>
        </p:nvSpPr>
        <p:spPr>
          <a:xfrm>
            <a:off x="838080" y="36504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73" name="PlaceHolder 3"/>
          <p:cNvSpPr>
            <a:spLocks noGrp="1"/>
          </p:cNvSpPr>
          <p:nvPr>
            <p:ph/>
          </p:nvPr>
        </p:nvSpPr>
        <p:spPr>
          <a:xfrm>
            <a:off x="3453120" y="36504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74" name="PlaceHolder 4"/>
          <p:cNvSpPr>
            <a:spLocks noGrp="1"/>
          </p:cNvSpPr>
          <p:nvPr>
            <p:ph/>
          </p:nvPr>
        </p:nvSpPr>
        <p:spPr>
          <a:xfrm>
            <a:off x="6068160" y="36504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75" name="PlaceHolder 5"/>
          <p:cNvSpPr>
            <a:spLocks noGrp="1"/>
          </p:cNvSpPr>
          <p:nvPr>
            <p:ph/>
          </p:nvPr>
        </p:nvSpPr>
        <p:spPr>
          <a:xfrm>
            <a:off x="838080" y="340092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76" name="PlaceHolder 6"/>
          <p:cNvSpPr>
            <a:spLocks noGrp="1"/>
          </p:cNvSpPr>
          <p:nvPr>
            <p:ph/>
          </p:nvPr>
        </p:nvSpPr>
        <p:spPr>
          <a:xfrm>
            <a:off x="3453120" y="340092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77" name="PlaceHolder 7"/>
          <p:cNvSpPr>
            <a:spLocks noGrp="1"/>
          </p:cNvSpPr>
          <p:nvPr>
            <p:ph/>
          </p:nvPr>
        </p:nvSpPr>
        <p:spPr>
          <a:xfrm>
            <a:off x="6068160" y="340092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9" name="PlaceHolder 8"/>
          <p:cNvSpPr>
            <a:spLocks noGrp="1"/>
          </p:cNvSpPr>
          <p:nvPr>
            <p:ph type="sldNum" idx="2"/>
          </p:nvPr>
        </p:nvSpPr>
        <p:spPr/>
        <p:txBody>
          <a:bodyPr/>
          <a:p>
            <a:fld id="{F4C199DC-431C-43BB-8052-5F8D48267DE5}" type="slidenum">
              <a:t>&lt;#&gt;</a:t>
            </a:fld>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p>
            <a:r>
              <a:t>Footer</a:t>
            </a:r>
          </a:p>
        </p:txBody>
      </p:sp>
      <p:sp>
        <p:nvSpPr>
          <p:cNvPr id="3" name="PlaceHolder 2"/>
          <p:cNvSpPr>
            <a:spLocks noGrp="1"/>
          </p:cNvSpPr>
          <p:nvPr>
            <p:ph type="sldNum" idx="5"/>
          </p:nvPr>
        </p:nvSpPr>
        <p:spPr/>
        <p:txBody>
          <a:bodyPr/>
          <a:p>
            <a:fld id="{D33ED5D7-75F2-4FC8-B165-2DE5D9419BD7}" type="slidenum">
              <a:t>&lt;#&gt;</a:t>
            </a:fld>
          </a:p>
        </p:txBody>
      </p:sp>
      <p:sp>
        <p:nvSpPr>
          <p:cNvPr id="4" name="PlaceHolder 3"/>
          <p:cNvSpPr>
            <a:spLocks noGrp="1"/>
          </p:cNvSpPr>
          <p:nvPr>
            <p:ph type="dt" idx="3"/>
          </p:nvPr>
        </p:nvSpPr>
        <p:spPr/>
        <p:txBody>
          <a:bodyPr/>
          <a:p>
            <a:r>
              <a:rPr lang="en-US"/>
              <a:t/>
            </a: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84" name="PlaceHolder 2"/>
          <p:cNvSpPr>
            <a:spLocks noGrp="1"/>
          </p:cNvSpPr>
          <p:nvPr>
            <p:ph type="subTitle"/>
          </p:nvPr>
        </p:nvSpPr>
        <p:spPr>
          <a:xfrm>
            <a:off x="838080" y="365040"/>
            <a:ext cx="7733880" cy="58114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8B74C43E-72BE-49B6-9B07-E8B9BB7976A8}" type="slidenum">
              <a:t>&lt;#&gt;</a:t>
            </a:fld>
          </a:p>
        </p:txBody>
      </p:sp>
      <p:sp>
        <p:nvSpPr>
          <p:cNvPr id="6" name="PlaceHolder 5"/>
          <p:cNvSpPr>
            <a:spLocks noGrp="1"/>
          </p:cNvSpPr>
          <p:nvPr>
            <p:ph type="dt" idx="3"/>
          </p:nvPr>
        </p:nvSpPr>
        <p:spPr/>
        <p:txBody>
          <a:bodyPr/>
          <a:p>
            <a:r>
              <a:rPr lang="en-US"/>
              <a:t/>
            </a: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86" name="PlaceHolder 2"/>
          <p:cNvSpPr>
            <a:spLocks noGrp="1"/>
          </p:cNvSpPr>
          <p:nvPr>
            <p:ph/>
          </p:nvPr>
        </p:nvSpPr>
        <p:spPr>
          <a:xfrm>
            <a:off x="838080" y="365040"/>
            <a:ext cx="7733880" cy="58114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397916FA-FAD9-4F03-9C4A-A9A8FBF6B2AB}" type="slidenum">
              <a:t>&lt;#&gt;</a:t>
            </a:fld>
          </a:p>
        </p:txBody>
      </p:sp>
      <p:sp>
        <p:nvSpPr>
          <p:cNvPr id="6" name="PlaceHolder 5"/>
          <p:cNvSpPr>
            <a:spLocks noGrp="1"/>
          </p:cNvSpPr>
          <p:nvPr>
            <p:ph type="dt" idx="3"/>
          </p:nvPr>
        </p:nvSpPr>
        <p:spPr/>
        <p:txBody>
          <a:bodyPr/>
          <a:p>
            <a:r>
              <a:rPr lang="en-US"/>
              <a:t/>
            </a: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88"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89"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42033D15-8D4D-420B-8DFC-4FE0F156CDBF}" type="slidenum">
              <a:t>&lt;#&gt;</a:t>
            </a:fld>
          </a:p>
        </p:txBody>
      </p:sp>
      <p:sp>
        <p:nvSpPr>
          <p:cNvPr id="7" name="PlaceHolder 6"/>
          <p:cNvSpPr>
            <a:spLocks noGrp="1"/>
          </p:cNvSpPr>
          <p:nvPr>
            <p:ph type="dt" idx="3"/>
          </p:nvPr>
        </p:nvSpPr>
        <p:spPr/>
        <p:txBody>
          <a:bodyPr/>
          <a:p>
            <a:r>
              <a:rPr lang="en-US"/>
              <a:t/>
            </a: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DAC3D772-ED42-4731-B709-C74470FAF09A}" type="slidenum">
              <a:t>&lt;#&gt;</a:t>
            </a:fld>
          </a:p>
        </p:txBody>
      </p:sp>
      <p:sp>
        <p:nvSpPr>
          <p:cNvPr id="5" name="PlaceHolder 4"/>
          <p:cNvSpPr>
            <a:spLocks noGrp="1"/>
          </p:cNvSpPr>
          <p:nvPr>
            <p:ph type="dt" idx="3"/>
          </p:nvPr>
        </p:nvSpPr>
        <p:spPr/>
        <p:txBody>
          <a:bodyPr/>
          <a:p>
            <a:r>
              <a:rPr lang="en-U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6" name="PlaceHolder 2"/>
          <p:cNvSpPr>
            <a:spLocks noGrp="1"/>
          </p:cNvSpPr>
          <p:nvPr>
            <p:ph/>
          </p:nvPr>
        </p:nvSpPr>
        <p:spPr>
          <a:xfrm>
            <a:off x="838080" y="365040"/>
            <a:ext cx="7733880" cy="58114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4" name="PlaceHolder 3"/>
          <p:cNvSpPr>
            <a:spLocks noGrp="1"/>
          </p:cNvSpPr>
          <p:nvPr>
            <p:ph type="ftr" idx="1"/>
          </p:nvPr>
        </p:nvSpPr>
        <p:spPr/>
        <p:txBody>
          <a:bodyPr/>
          <a:p>
            <a:r>
              <a:t>Footer</a:t>
            </a: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1"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35B3C545-DF10-42F7-A935-0B67A8B6340B}" type="slidenum">
              <a:t>&lt;#&gt;</a:t>
            </a:fld>
          </a:p>
        </p:txBody>
      </p:sp>
      <p:sp>
        <p:nvSpPr>
          <p:cNvPr id="5" name="PlaceHolder 4"/>
          <p:cNvSpPr>
            <a:spLocks noGrp="1"/>
          </p:cNvSpPr>
          <p:nvPr>
            <p:ph type="dt" idx="3"/>
          </p:nvPr>
        </p:nvSpPr>
        <p:spPr/>
        <p:txBody>
          <a:bodyPr/>
          <a:p>
            <a:r>
              <a:rPr lang="en-US"/>
              <a:t/>
            </a: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93"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94"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95"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70F94E36-2E00-4958-A371-26A7400A9693}" type="slidenum">
              <a:t>&lt;#&gt;</a:t>
            </a:fld>
          </a:p>
        </p:txBody>
      </p:sp>
      <p:sp>
        <p:nvSpPr>
          <p:cNvPr id="8" name="PlaceHolder 7"/>
          <p:cNvSpPr>
            <a:spLocks noGrp="1"/>
          </p:cNvSpPr>
          <p:nvPr>
            <p:ph type="dt" idx="3"/>
          </p:nvPr>
        </p:nvSpPr>
        <p:spPr/>
        <p:txBody>
          <a:bodyPr/>
          <a:p>
            <a:r>
              <a:rPr lang="en-US"/>
              <a:t/>
            </a: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97"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98"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99" name="PlaceHolder 4"/>
          <p:cNvSpPr>
            <a:spLocks noGrp="1"/>
          </p:cNvSpPr>
          <p:nvPr>
            <p:ph/>
          </p:nvPr>
        </p:nvSpPr>
        <p:spPr>
          <a:xfrm>
            <a:off x="4800960" y="340092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97C5496B-8ECA-4D83-B8DD-01DCBD63DBB5}" type="slidenum">
              <a:t>&lt;#&gt;</a:t>
            </a:fld>
          </a:p>
        </p:txBody>
      </p:sp>
      <p:sp>
        <p:nvSpPr>
          <p:cNvPr id="8" name="PlaceHolder 7"/>
          <p:cNvSpPr>
            <a:spLocks noGrp="1"/>
          </p:cNvSpPr>
          <p:nvPr>
            <p:ph type="dt" idx="3"/>
          </p:nvPr>
        </p:nvSpPr>
        <p:spPr/>
        <p:txBody>
          <a:bodyPr/>
          <a:p>
            <a:r>
              <a:rPr lang="en-US"/>
              <a:t/>
            </a: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101"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02"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03" name="PlaceHolder 4"/>
          <p:cNvSpPr>
            <a:spLocks noGrp="1"/>
          </p:cNvSpPr>
          <p:nvPr>
            <p:ph/>
          </p:nvPr>
        </p:nvSpPr>
        <p:spPr>
          <a:xfrm>
            <a:off x="838080" y="3400920"/>
            <a:ext cx="773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60068293-61F8-4A0A-A633-C70E928C75F3}" type="slidenum">
              <a:t>&lt;#&gt;</a:t>
            </a:fld>
          </a:p>
        </p:txBody>
      </p:sp>
      <p:sp>
        <p:nvSpPr>
          <p:cNvPr id="8" name="PlaceHolder 7"/>
          <p:cNvSpPr>
            <a:spLocks noGrp="1"/>
          </p:cNvSpPr>
          <p:nvPr>
            <p:ph type="dt" idx="3"/>
          </p:nvPr>
        </p:nvSpPr>
        <p:spPr/>
        <p:txBody>
          <a:bodyPr/>
          <a:p>
            <a:r>
              <a:rPr lang="en-US"/>
              <a:t/>
            </a: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105" name="PlaceHolder 2"/>
          <p:cNvSpPr>
            <a:spLocks noGrp="1"/>
          </p:cNvSpPr>
          <p:nvPr>
            <p:ph/>
          </p:nvPr>
        </p:nvSpPr>
        <p:spPr>
          <a:xfrm>
            <a:off x="838080" y="365040"/>
            <a:ext cx="773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06" name="PlaceHolder 3"/>
          <p:cNvSpPr>
            <a:spLocks noGrp="1"/>
          </p:cNvSpPr>
          <p:nvPr>
            <p:ph/>
          </p:nvPr>
        </p:nvSpPr>
        <p:spPr>
          <a:xfrm>
            <a:off x="838080" y="3400920"/>
            <a:ext cx="773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175FFDCD-A226-4F98-B2B8-E74A97E0E49D}" type="slidenum">
              <a:t>&lt;#&gt;</a:t>
            </a:fld>
          </a:p>
        </p:txBody>
      </p:sp>
      <p:sp>
        <p:nvSpPr>
          <p:cNvPr id="7" name="PlaceHolder 6"/>
          <p:cNvSpPr>
            <a:spLocks noGrp="1"/>
          </p:cNvSpPr>
          <p:nvPr>
            <p:ph type="dt" idx="3"/>
          </p:nvPr>
        </p:nvSpPr>
        <p:spPr/>
        <p:txBody>
          <a:bodyPr/>
          <a:p>
            <a:r>
              <a:rPr lang="en-US"/>
              <a:t/>
            </a: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108"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09"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10"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11" name="PlaceHolder 5"/>
          <p:cNvSpPr>
            <a:spLocks noGrp="1"/>
          </p:cNvSpPr>
          <p:nvPr>
            <p:ph/>
          </p:nvPr>
        </p:nvSpPr>
        <p:spPr>
          <a:xfrm>
            <a:off x="4800960" y="340092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7" name="PlaceHolder 6"/>
          <p:cNvSpPr>
            <a:spLocks noGrp="1"/>
          </p:cNvSpPr>
          <p:nvPr>
            <p:ph type="ftr" idx="4"/>
          </p:nvPr>
        </p:nvSpPr>
        <p:spPr/>
        <p:txBody>
          <a:bodyPr/>
          <a:p>
            <a:r>
              <a:t>Footer</a:t>
            </a:r>
          </a:p>
        </p:txBody>
      </p:sp>
      <p:sp>
        <p:nvSpPr>
          <p:cNvPr id="8" name="PlaceHolder 7"/>
          <p:cNvSpPr>
            <a:spLocks noGrp="1"/>
          </p:cNvSpPr>
          <p:nvPr>
            <p:ph type="sldNum" idx="5"/>
          </p:nvPr>
        </p:nvSpPr>
        <p:spPr/>
        <p:txBody>
          <a:bodyPr/>
          <a:p>
            <a:fld id="{C67F08A2-B4DD-4437-8B43-5A2B01134868}" type="slidenum">
              <a:t>&lt;#&gt;</a:t>
            </a:fld>
          </a:p>
        </p:txBody>
      </p:sp>
      <p:sp>
        <p:nvSpPr>
          <p:cNvPr id="9" name="PlaceHolder 8"/>
          <p:cNvSpPr>
            <a:spLocks noGrp="1"/>
          </p:cNvSpPr>
          <p:nvPr>
            <p:ph type="dt" idx="3"/>
          </p:nvPr>
        </p:nvSpPr>
        <p:spPr/>
        <p:txBody>
          <a:bodyPr/>
          <a:p>
            <a:r>
              <a:rPr lang="en-US"/>
              <a:t/>
            </a: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113" name="PlaceHolder 2"/>
          <p:cNvSpPr>
            <a:spLocks noGrp="1"/>
          </p:cNvSpPr>
          <p:nvPr>
            <p:ph/>
          </p:nvPr>
        </p:nvSpPr>
        <p:spPr>
          <a:xfrm>
            <a:off x="838080" y="36504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14" name="PlaceHolder 3"/>
          <p:cNvSpPr>
            <a:spLocks noGrp="1"/>
          </p:cNvSpPr>
          <p:nvPr>
            <p:ph/>
          </p:nvPr>
        </p:nvSpPr>
        <p:spPr>
          <a:xfrm>
            <a:off x="3453120" y="36504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15" name="PlaceHolder 4"/>
          <p:cNvSpPr>
            <a:spLocks noGrp="1"/>
          </p:cNvSpPr>
          <p:nvPr>
            <p:ph/>
          </p:nvPr>
        </p:nvSpPr>
        <p:spPr>
          <a:xfrm>
            <a:off x="6068160" y="36504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16" name="PlaceHolder 5"/>
          <p:cNvSpPr>
            <a:spLocks noGrp="1"/>
          </p:cNvSpPr>
          <p:nvPr>
            <p:ph/>
          </p:nvPr>
        </p:nvSpPr>
        <p:spPr>
          <a:xfrm>
            <a:off x="838080" y="340092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17" name="PlaceHolder 6"/>
          <p:cNvSpPr>
            <a:spLocks noGrp="1"/>
          </p:cNvSpPr>
          <p:nvPr>
            <p:ph/>
          </p:nvPr>
        </p:nvSpPr>
        <p:spPr>
          <a:xfrm>
            <a:off x="3453120" y="340092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18" name="PlaceHolder 7"/>
          <p:cNvSpPr>
            <a:spLocks noGrp="1"/>
          </p:cNvSpPr>
          <p:nvPr>
            <p:ph/>
          </p:nvPr>
        </p:nvSpPr>
        <p:spPr>
          <a:xfrm>
            <a:off x="6068160" y="340092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9" name="PlaceHolder 8"/>
          <p:cNvSpPr>
            <a:spLocks noGrp="1"/>
          </p:cNvSpPr>
          <p:nvPr>
            <p:ph type="ftr" idx="4"/>
          </p:nvPr>
        </p:nvSpPr>
        <p:spPr/>
        <p:txBody>
          <a:bodyPr/>
          <a:p>
            <a:r>
              <a:t>Footer</a:t>
            </a:r>
          </a:p>
        </p:txBody>
      </p:sp>
      <p:sp>
        <p:nvSpPr>
          <p:cNvPr id="10" name="PlaceHolder 9"/>
          <p:cNvSpPr>
            <a:spLocks noGrp="1"/>
          </p:cNvSpPr>
          <p:nvPr>
            <p:ph type="sldNum" idx="5"/>
          </p:nvPr>
        </p:nvSpPr>
        <p:spPr/>
        <p:txBody>
          <a:bodyPr/>
          <a:p>
            <a:fld id="{411F82D3-5C66-4FE2-B9D5-0457903BED56}" type="slidenum">
              <a:t>&lt;#&gt;</a:t>
            </a:fld>
          </a:p>
        </p:txBody>
      </p:sp>
      <p:sp>
        <p:nvSpPr>
          <p:cNvPr id="11" name="PlaceHolder 10"/>
          <p:cNvSpPr>
            <a:spLocks noGrp="1"/>
          </p:cNvSpPr>
          <p:nvPr>
            <p:ph type="dt" idx="3"/>
          </p:nvPr>
        </p:nvSpPr>
        <p:spPr/>
        <p:txBody>
          <a:bodyPr/>
          <a:p>
            <a:r>
              <a:rPr lang="en-US"/>
              <a:t/>
            </a: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6"/>
          </p:nvPr>
        </p:nvSpPr>
        <p:spPr/>
        <p:txBody>
          <a:bodyPr/>
          <a:p>
            <a:r>
              <a:t>Footer</a:t>
            </a:r>
          </a:p>
        </p:txBody>
      </p:sp>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123" name="PlaceHolder 2"/>
          <p:cNvSpPr>
            <a:spLocks noGrp="1"/>
          </p:cNvSpPr>
          <p:nvPr>
            <p:ph type="subTitle"/>
          </p:nvPr>
        </p:nvSpPr>
        <p:spPr>
          <a:xfrm>
            <a:off x="838080" y="365040"/>
            <a:ext cx="7733880" cy="58114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
        <p:nvSpPr>
          <p:cNvPr id="4" name="PlaceHolder 3"/>
          <p:cNvSpPr>
            <a:spLocks noGrp="1"/>
          </p:cNvSpPr>
          <p:nvPr>
            <p:ph type="ftr" idx="6"/>
          </p:nvPr>
        </p:nvSpPr>
        <p:spPr/>
        <p:txBody>
          <a:bodyPr/>
          <a:p>
            <a:r>
              <a:t>Footer</a:t>
            </a: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125" name="PlaceHolder 2"/>
          <p:cNvSpPr>
            <a:spLocks noGrp="1"/>
          </p:cNvSpPr>
          <p:nvPr>
            <p:ph/>
          </p:nvPr>
        </p:nvSpPr>
        <p:spPr>
          <a:xfrm>
            <a:off x="838080" y="365040"/>
            <a:ext cx="7733880" cy="58114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4" name="PlaceHolder 3"/>
          <p:cNvSpPr>
            <a:spLocks noGrp="1"/>
          </p:cNvSpPr>
          <p:nvPr>
            <p:ph type="ftr" idx="6"/>
          </p:nvPr>
        </p:nvSpPr>
        <p:spPr/>
        <p:txBody>
          <a:bodyPr/>
          <a:p>
            <a:r>
              <a:t>Footer</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8"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9"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ftr" idx="1"/>
          </p:nvPr>
        </p:nvSpPr>
        <p:spPr/>
        <p:txBody>
          <a:bodyPr/>
          <a:p>
            <a:r>
              <a:t>Footer</a:t>
            </a: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127"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28"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ftr" idx="6"/>
          </p:nvPr>
        </p:nvSpPr>
        <p:spPr/>
        <p:txBody>
          <a:bodyPr/>
          <a:p>
            <a:r>
              <a:t>Footer</a:t>
            </a: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3" name="PlaceHolder 2"/>
          <p:cNvSpPr>
            <a:spLocks noGrp="1"/>
          </p:cNvSpPr>
          <p:nvPr>
            <p:ph type="ftr" idx="6"/>
          </p:nvPr>
        </p:nvSpPr>
        <p:spPr/>
        <p:txBody>
          <a:bodyPr/>
          <a:p>
            <a:r>
              <a:t>Footer</a:t>
            </a: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
        <p:nvSpPr>
          <p:cNvPr id="3" name="PlaceHolder 2"/>
          <p:cNvSpPr>
            <a:spLocks noGrp="1"/>
          </p:cNvSpPr>
          <p:nvPr>
            <p:ph type="ftr" idx="6"/>
          </p:nvPr>
        </p:nvSpPr>
        <p:spPr/>
        <p:txBody>
          <a:bodyPr/>
          <a:p>
            <a:r>
              <a:t>Footer</a:t>
            </a: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132"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33"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34"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6"/>
          </p:nvPr>
        </p:nvSpPr>
        <p:spPr/>
        <p:txBody>
          <a:bodyPr/>
          <a:p>
            <a:r>
              <a:t>Footer</a:t>
            </a: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136"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37"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38" name="PlaceHolder 4"/>
          <p:cNvSpPr>
            <a:spLocks noGrp="1"/>
          </p:cNvSpPr>
          <p:nvPr>
            <p:ph/>
          </p:nvPr>
        </p:nvSpPr>
        <p:spPr>
          <a:xfrm>
            <a:off x="4800960" y="340092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6"/>
          </p:nvPr>
        </p:nvSpPr>
        <p:spPr/>
        <p:txBody>
          <a:bodyPr/>
          <a:p>
            <a:r>
              <a:t>Footer</a:t>
            </a: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140"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41"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42" name="PlaceHolder 4"/>
          <p:cNvSpPr>
            <a:spLocks noGrp="1"/>
          </p:cNvSpPr>
          <p:nvPr>
            <p:ph/>
          </p:nvPr>
        </p:nvSpPr>
        <p:spPr>
          <a:xfrm>
            <a:off x="838080" y="3400920"/>
            <a:ext cx="773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6"/>
          </p:nvPr>
        </p:nvSpPr>
        <p:spPr/>
        <p:txBody>
          <a:bodyPr/>
          <a:p>
            <a:r>
              <a:t>Footer</a:t>
            </a: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144" name="PlaceHolder 2"/>
          <p:cNvSpPr>
            <a:spLocks noGrp="1"/>
          </p:cNvSpPr>
          <p:nvPr>
            <p:ph/>
          </p:nvPr>
        </p:nvSpPr>
        <p:spPr>
          <a:xfrm>
            <a:off x="838080" y="365040"/>
            <a:ext cx="773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45" name="PlaceHolder 3"/>
          <p:cNvSpPr>
            <a:spLocks noGrp="1"/>
          </p:cNvSpPr>
          <p:nvPr>
            <p:ph/>
          </p:nvPr>
        </p:nvSpPr>
        <p:spPr>
          <a:xfrm>
            <a:off x="838080" y="3400920"/>
            <a:ext cx="773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ftr" idx="6"/>
          </p:nvPr>
        </p:nvSpPr>
        <p:spPr/>
        <p:txBody>
          <a:bodyPr/>
          <a:p>
            <a:r>
              <a:t>Footer</a:t>
            </a: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147"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48"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49"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50" name="PlaceHolder 5"/>
          <p:cNvSpPr>
            <a:spLocks noGrp="1"/>
          </p:cNvSpPr>
          <p:nvPr>
            <p:ph/>
          </p:nvPr>
        </p:nvSpPr>
        <p:spPr>
          <a:xfrm>
            <a:off x="4800960" y="340092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7" name="PlaceHolder 6"/>
          <p:cNvSpPr>
            <a:spLocks noGrp="1"/>
          </p:cNvSpPr>
          <p:nvPr>
            <p:ph type="ftr" idx="6"/>
          </p:nvPr>
        </p:nvSpPr>
        <p:spPr/>
        <p:txBody>
          <a:bodyPr/>
          <a:p>
            <a:r>
              <a:t>Footer</a:t>
            </a: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152" name="PlaceHolder 2"/>
          <p:cNvSpPr>
            <a:spLocks noGrp="1"/>
          </p:cNvSpPr>
          <p:nvPr>
            <p:ph/>
          </p:nvPr>
        </p:nvSpPr>
        <p:spPr>
          <a:xfrm>
            <a:off x="838080" y="36504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53" name="PlaceHolder 3"/>
          <p:cNvSpPr>
            <a:spLocks noGrp="1"/>
          </p:cNvSpPr>
          <p:nvPr>
            <p:ph/>
          </p:nvPr>
        </p:nvSpPr>
        <p:spPr>
          <a:xfrm>
            <a:off x="3453120" y="36504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54" name="PlaceHolder 4"/>
          <p:cNvSpPr>
            <a:spLocks noGrp="1"/>
          </p:cNvSpPr>
          <p:nvPr>
            <p:ph/>
          </p:nvPr>
        </p:nvSpPr>
        <p:spPr>
          <a:xfrm>
            <a:off x="6068160" y="36504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55" name="PlaceHolder 5"/>
          <p:cNvSpPr>
            <a:spLocks noGrp="1"/>
          </p:cNvSpPr>
          <p:nvPr>
            <p:ph/>
          </p:nvPr>
        </p:nvSpPr>
        <p:spPr>
          <a:xfrm>
            <a:off x="838080" y="340092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56" name="PlaceHolder 6"/>
          <p:cNvSpPr>
            <a:spLocks noGrp="1"/>
          </p:cNvSpPr>
          <p:nvPr>
            <p:ph/>
          </p:nvPr>
        </p:nvSpPr>
        <p:spPr>
          <a:xfrm>
            <a:off x="3453120" y="340092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57" name="PlaceHolder 7"/>
          <p:cNvSpPr>
            <a:spLocks noGrp="1"/>
          </p:cNvSpPr>
          <p:nvPr>
            <p:ph/>
          </p:nvPr>
        </p:nvSpPr>
        <p:spPr>
          <a:xfrm>
            <a:off x="6068160" y="3400920"/>
            <a:ext cx="249012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9" name="PlaceHolder 8"/>
          <p:cNvSpPr>
            <a:spLocks noGrp="1"/>
          </p:cNvSpPr>
          <p:nvPr>
            <p:ph type="ftr" idx="6"/>
          </p:nvPr>
        </p:nvSpPr>
        <p:spPr/>
        <p:txBody>
          <a:bodyPr/>
          <a:p>
            <a:r>
              <a:t>Footer</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3" name="PlaceHolder 2"/>
          <p:cNvSpPr>
            <a:spLocks noGrp="1"/>
          </p:cNvSpPr>
          <p:nvPr>
            <p:ph type="ftr" idx="1"/>
          </p:nvPr>
        </p:nvSpPr>
        <p:spPr/>
        <p:txBody>
          <a:bodyPr/>
          <a:p>
            <a:r>
              <a:t>Footer</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
        <p:nvSpPr>
          <p:cNvPr id="3" name="PlaceHolder 2"/>
          <p:cNvSpPr>
            <a:spLocks noGrp="1"/>
          </p:cNvSpPr>
          <p:nvPr>
            <p:ph type="ftr" idx="1"/>
          </p:nvPr>
        </p:nvSpPr>
        <p:spPr/>
        <p:txBody>
          <a:bodyPr/>
          <a:p>
            <a:r>
              <a:t>Footer</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13"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4"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5"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1"/>
          </p:nvPr>
        </p:nvSpPr>
        <p:spPr/>
        <p:txBody>
          <a:bodyPr/>
          <a:p>
            <a:r>
              <a:t>Footer</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17"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8"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19" name="PlaceHolder 4"/>
          <p:cNvSpPr>
            <a:spLocks noGrp="1"/>
          </p:cNvSpPr>
          <p:nvPr>
            <p:ph/>
          </p:nvPr>
        </p:nvSpPr>
        <p:spPr>
          <a:xfrm>
            <a:off x="4800960" y="340092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1"/>
          </p:nvPr>
        </p:nvSpPr>
        <p:spPr/>
        <p:txBody>
          <a:bodyPr/>
          <a:p>
            <a:r>
              <a:t>Footer</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endParaRPr b="0" lang="en-US" sz="1800" spc="-1" strike="noStrike">
              <a:solidFill>
                <a:srgbClr val="000000"/>
              </a:solidFill>
              <a:latin typeface="Calibri"/>
            </a:endParaRPr>
          </a:p>
        </p:txBody>
      </p:sp>
      <p:sp>
        <p:nvSpPr>
          <p:cNvPr id="21"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22"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23" name="PlaceHolder 4"/>
          <p:cNvSpPr>
            <a:spLocks noGrp="1"/>
          </p:cNvSpPr>
          <p:nvPr>
            <p:ph/>
          </p:nvPr>
        </p:nvSpPr>
        <p:spPr>
          <a:xfrm>
            <a:off x="838080" y="3400920"/>
            <a:ext cx="7733880" cy="277200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1"/>
          </p:nvPr>
        </p:nvSpPr>
        <p:spPr/>
        <p:txBody>
          <a:bodyPr/>
          <a:p>
            <a:r>
              <a:t>Footer</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23880" y="1122480"/>
            <a:ext cx="9143640" cy="2387160"/>
          </a:xfrm>
          <a:prstGeom prst="rect">
            <a:avLst/>
          </a:prstGeom>
          <a:noFill/>
          <a:ln w="0">
            <a:noFill/>
          </a:ln>
        </p:spPr>
        <p:txBody>
          <a:bodyPr lIns="90000" rIns="90000" tIns="45000" bIns="45000" anchor="b">
            <a:normAutofit/>
          </a:bodyPr>
          <a:p>
            <a:pPr indent="0" algn="ctr">
              <a:lnSpc>
                <a:spcPct val="90000"/>
              </a:lnSpc>
              <a:buNone/>
            </a:pPr>
            <a:r>
              <a:rPr b="0" lang="en-US" sz="4800" spc="-1" strike="noStrike">
                <a:solidFill>
                  <a:srgbClr val="005493"/>
                </a:solidFill>
                <a:latin typeface="IBM Plex Mono SemiBold"/>
                <a:ea typeface="IBM Plex Mono SemiBold"/>
              </a:rPr>
              <a:t>Click to edit Master title style</a:t>
            </a:r>
            <a:endParaRPr b="0" lang="en-US" sz="4800" spc="-1" strike="noStrike">
              <a:solidFill>
                <a:srgbClr val="000000"/>
              </a:solidFill>
              <a:latin typeface="Calibri"/>
            </a:endParaRPr>
          </a:p>
        </p:txBody>
      </p:sp>
      <p:sp>
        <p:nvSpPr>
          <p:cNvPr id="1" name="PlaceHolder 2"/>
          <p:cNvSpPr>
            <a:spLocks noGrp="1"/>
          </p:cNvSpPr>
          <p:nvPr>
            <p:ph type="ftr" idx="1"/>
          </p:nvPr>
        </p:nvSpPr>
        <p:spPr>
          <a:xfrm>
            <a:off x="4038480" y="6356520"/>
            <a:ext cx="4114440" cy="364680"/>
          </a:xfrm>
          <a:prstGeom prst="rect">
            <a:avLst/>
          </a:prstGeom>
          <a:noFill/>
          <a:ln w="0">
            <a:noFill/>
          </a:ln>
        </p:spPr>
        <p:txBody>
          <a:bodyPr lIns="90000" rIns="90000" tIns="45000" bIns="45000" anchor="t">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2" name="PlaceHolder 3"/>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pc="-1" strike="noStrike">
                <a:solidFill>
                  <a:srgbClr val="000000"/>
                </a:solidFill>
                <a:latin typeface="Calibri"/>
              </a:rPr>
              <a:t>Click to edit the outline text format</a:t>
            </a:r>
            <a:endParaRPr b="0" lang="en-US" sz="2800" spc="-1" strike="noStrike">
              <a:solidFill>
                <a:srgbClr val="000000"/>
              </a:solidFill>
              <a:latin typeface="Calibri"/>
            </a:endParaRPr>
          </a:p>
          <a:p>
            <a:pPr lvl="1" marL="864000" indent="-324000">
              <a:lnSpc>
                <a:spcPct val="90000"/>
              </a:lnSpc>
              <a:spcBef>
                <a:spcPts val="1134"/>
              </a:spcBef>
              <a:buClr>
                <a:srgbClr val="000000"/>
              </a:buClr>
              <a:buSzPct val="75000"/>
              <a:buFont typeface="Symbol" charset="2"/>
              <a:buChar char=""/>
            </a:pPr>
            <a:r>
              <a:rPr b="0" lang="en-US" sz="2000" spc="-1" strike="noStrike">
                <a:solidFill>
                  <a:srgbClr val="000000"/>
                </a:solidFill>
                <a:latin typeface="Calibri"/>
              </a:rPr>
              <a:t>Second Outline Level</a:t>
            </a:r>
            <a:endParaRPr b="0" lang="en-US" sz="2000" spc="-1" strike="noStrike">
              <a:solidFill>
                <a:srgbClr val="000000"/>
              </a:solidFill>
              <a:latin typeface="Calibri"/>
            </a:endParaRPr>
          </a:p>
          <a:p>
            <a:pPr lvl="2" marL="1296000" indent="-288000">
              <a:lnSpc>
                <a:spcPct val="90000"/>
              </a:lnSpc>
              <a:spcBef>
                <a:spcPts val="850"/>
              </a:spcBef>
              <a:buClr>
                <a:srgbClr val="000000"/>
              </a:buClr>
              <a:buSzPct val="45000"/>
              <a:buFont typeface="Wingdings" charset="2"/>
              <a:buChar char=""/>
            </a:pPr>
            <a:r>
              <a:rPr b="0" lang="en-US" sz="1800" spc="-1" strike="noStrike">
                <a:solidFill>
                  <a:srgbClr val="000000"/>
                </a:solidFill>
                <a:latin typeface="Calibri"/>
              </a:rPr>
              <a:t>Third Outline Level</a:t>
            </a:r>
            <a:endParaRPr b="0" lang="en-US" sz="1800" spc="-1" strike="noStrike">
              <a:solidFill>
                <a:srgbClr val="000000"/>
              </a:solidFill>
              <a:latin typeface="Calibri"/>
            </a:endParaRPr>
          </a:p>
          <a:p>
            <a:pPr lvl="3" marL="1728000" indent="-216000">
              <a:lnSpc>
                <a:spcPct val="90000"/>
              </a:lnSpc>
              <a:spcBef>
                <a:spcPts val="567"/>
              </a:spcBef>
              <a:buClr>
                <a:srgbClr val="000000"/>
              </a:buClr>
              <a:buSzPct val="75000"/>
              <a:buFont typeface="Symbol" charset="2"/>
              <a:buChar char=""/>
            </a:pPr>
            <a:r>
              <a:rPr b="0" lang="en-US" sz="1800" spc="-1" strike="noStrike">
                <a:solidFill>
                  <a:srgbClr val="000000"/>
                </a:solidFill>
                <a:latin typeface="Calibri"/>
              </a:rPr>
              <a:t>Fourth Outline Level</a:t>
            </a:r>
            <a:endParaRPr b="0" lang="en-US" sz="1800" spc="-1" strike="noStrike">
              <a:solidFill>
                <a:srgbClr val="000000"/>
              </a:solidFill>
              <a:latin typeface="Calibri"/>
            </a:endParaRPr>
          </a:p>
          <a:p>
            <a:pPr lvl="4" marL="2160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Fifth Outline Level</a:t>
            </a:r>
            <a:endParaRPr b="0" lang="en-US" sz="2000" spc="-1" strike="noStrike">
              <a:solidFill>
                <a:srgbClr val="000000"/>
              </a:solidFill>
              <a:latin typeface="Calibri"/>
            </a:endParaRPr>
          </a:p>
          <a:p>
            <a:pPr lvl="5" marL="2592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Sixth Outline Level</a:t>
            </a:r>
            <a:endParaRPr b="0" lang="en-US" sz="2000" spc="-1" strike="noStrike">
              <a:solidFill>
                <a:srgbClr val="000000"/>
              </a:solidFill>
              <a:latin typeface="Calibri"/>
            </a:endParaRPr>
          </a:p>
          <a:p>
            <a:pPr lvl="6" marL="3024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Seventh Outline Level</a:t>
            </a:r>
            <a:endParaRPr b="0" lang="en-US"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9" name="PlaceHolder 1"/>
          <p:cNvSpPr>
            <a:spLocks noGrp="1"/>
          </p:cNvSpPr>
          <p:nvPr>
            <p:ph type="sldNum" idx="2"/>
          </p:nvPr>
        </p:nvSpPr>
        <p:spPr>
          <a:xfrm>
            <a:off x="8714880" y="6025680"/>
            <a:ext cx="2742840" cy="401400"/>
          </a:xfrm>
          <a:prstGeom prst="rect">
            <a:avLst/>
          </a:prstGeom>
          <a:noFill/>
          <a:ln w="0">
            <a:noFill/>
          </a:ln>
        </p:spPr>
        <p:txBody>
          <a:bodyPr anchor="ctr">
            <a:noAutofit/>
          </a:bodyPr>
          <a:lstStyle>
            <a:lvl1pPr indent="0" algn="r">
              <a:lnSpc>
                <a:spcPct val="100000"/>
              </a:lnSpc>
              <a:buNone/>
              <a:defRPr b="0" lang="en-US" sz="1600" spc="-1" strike="noStrike">
                <a:solidFill>
                  <a:srgbClr val="1c7ddb"/>
                </a:solidFill>
                <a:latin typeface="Abadi"/>
              </a:defRPr>
            </a:lvl1pPr>
          </a:lstStyle>
          <a:p>
            <a:pPr indent="0" algn="r">
              <a:lnSpc>
                <a:spcPct val="100000"/>
              </a:lnSpc>
              <a:buNone/>
            </a:pPr>
            <a:fld id="{D04DBBF0-F53E-4CD9-A197-FA7743F56A42}" type="slidenum">
              <a:rPr b="0" lang="en-US" sz="1600" spc="-1" strike="noStrike">
                <a:solidFill>
                  <a:srgbClr val="1c7ddb"/>
                </a:solidFill>
                <a:latin typeface="Abadi"/>
              </a:rPr>
              <a:t>&lt;number&gt;</a:t>
            </a:fld>
            <a:endParaRPr b="0" lang="en-US" sz="1600" spc="-1" strike="noStrike">
              <a:solidFill>
                <a:srgbClr val="000000"/>
              </a:solidFill>
              <a:latin typeface="Times New Roman"/>
            </a:endParaRPr>
          </a:p>
        </p:txBody>
      </p:sp>
      <p:sp>
        <p:nvSpPr>
          <p:cNvPr id="40" name="PlaceHolder 2"/>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en-US" sz="1800" spc="-1" strike="noStrike">
                <a:solidFill>
                  <a:srgbClr val="000000"/>
                </a:solidFill>
                <a:latin typeface="Calibri"/>
              </a:rPr>
              <a:t>Click to edit the title text format</a:t>
            </a:r>
            <a:endParaRPr b="0" lang="en-US" sz="1800" spc="-1" strike="noStrike">
              <a:solidFill>
                <a:srgbClr val="000000"/>
              </a:solidFill>
              <a:latin typeface="Calibri"/>
            </a:endParaRPr>
          </a:p>
        </p:txBody>
      </p:sp>
      <p:sp>
        <p:nvSpPr>
          <p:cNvPr id="41" name="PlaceHolder 3"/>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pc="-1" strike="noStrike">
                <a:solidFill>
                  <a:srgbClr val="000000"/>
                </a:solidFill>
                <a:latin typeface="Calibri"/>
              </a:rPr>
              <a:t>Click to edit the outline text format</a:t>
            </a:r>
            <a:endParaRPr b="0" lang="en-US" sz="2800" spc="-1" strike="noStrike">
              <a:solidFill>
                <a:srgbClr val="000000"/>
              </a:solidFill>
              <a:latin typeface="Calibri"/>
            </a:endParaRPr>
          </a:p>
          <a:p>
            <a:pPr lvl="1" marL="864000" indent="-324000">
              <a:lnSpc>
                <a:spcPct val="90000"/>
              </a:lnSpc>
              <a:spcBef>
                <a:spcPts val="1134"/>
              </a:spcBef>
              <a:buClr>
                <a:srgbClr val="000000"/>
              </a:buClr>
              <a:buSzPct val="75000"/>
              <a:buFont typeface="Symbol" charset="2"/>
              <a:buChar char=""/>
            </a:pPr>
            <a:r>
              <a:rPr b="0" lang="en-US" sz="2000" spc="-1" strike="noStrike">
                <a:solidFill>
                  <a:srgbClr val="000000"/>
                </a:solidFill>
                <a:latin typeface="Calibri"/>
              </a:rPr>
              <a:t>Second Outline Level</a:t>
            </a:r>
            <a:endParaRPr b="0" lang="en-US" sz="2000" spc="-1" strike="noStrike">
              <a:solidFill>
                <a:srgbClr val="000000"/>
              </a:solidFill>
              <a:latin typeface="Calibri"/>
            </a:endParaRPr>
          </a:p>
          <a:p>
            <a:pPr lvl="2" marL="1296000" indent="-288000">
              <a:lnSpc>
                <a:spcPct val="90000"/>
              </a:lnSpc>
              <a:spcBef>
                <a:spcPts val="850"/>
              </a:spcBef>
              <a:buClr>
                <a:srgbClr val="000000"/>
              </a:buClr>
              <a:buSzPct val="45000"/>
              <a:buFont typeface="Wingdings" charset="2"/>
              <a:buChar char=""/>
            </a:pPr>
            <a:r>
              <a:rPr b="0" lang="en-US" sz="1800" spc="-1" strike="noStrike">
                <a:solidFill>
                  <a:srgbClr val="000000"/>
                </a:solidFill>
                <a:latin typeface="Calibri"/>
              </a:rPr>
              <a:t>Third Outline Level</a:t>
            </a:r>
            <a:endParaRPr b="0" lang="en-US" sz="1800" spc="-1" strike="noStrike">
              <a:solidFill>
                <a:srgbClr val="000000"/>
              </a:solidFill>
              <a:latin typeface="Calibri"/>
            </a:endParaRPr>
          </a:p>
          <a:p>
            <a:pPr lvl="3" marL="1728000" indent="-216000">
              <a:lnSpc>
                <a:spcPct val="90000"/>
              </a:lnSpc>
              <a:spcBef>
                <a:spcPts val="567"/>
              </a:spcBef>
              <a:buClr>
                <a:srgbClr val="000000"/>
              </a:buClr>
              <a:buSzPct val="75000"/>
              <a:buFont typeface="Symbol" charset="2"/>
              <a:buChar char=""/>
            </a:pPr>
            <a:r>
              <a:rPr b="0" lang="en-US" sz="1800" spc="-1" strike="noStrike">
                <a:solidFill>
                  <a:srgbClr val="000000"/>
                </a:solidFill>
                <a:latin typeface="Calibri"/>
              </a:rPr>
              <a:t>Fourth Outline Level</a:t>
            </a:r>
            <a:endParaRPr b="0" lang="en-US" sz="1800" spc="-1" strike="noStrike">
              <a:solidFill>
                <a:srgbClr val="000000"/>
              </a:solidFill>
              <a:latin typeface="Calibri"/>
            </a:endParaRPr>
          </a:p>
          <a:p>
            <a:pPr lvl="4" marL="2160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Fifth Outline Level</a:t>
            </a:r>
            <a:endParaRPr b="0" lang="en-US" sz="2000" spc="-1" strike="noStrike">
              <a:solidFill>
                <a:srgbClr val="000000"/>
              </a:solidFill>
              <a:latin typeface="Calibri"/>
            </a:endParaRPr>
          </a:p>
          <a:p>
            <a:pPr lvl="5" marL="2592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Sixth Outline Level</a:t>
            </a:r>
            <a:endParaRPr b="0" lang="en-US" sz="2000" spc="-1" strike="noStrike">
              <a:solidFill>
                <a:srgbClr val="000000"/>
              </a:solidFill>
              <a:latin typeface="Calibri"/>
            </a:endParaRPr>
          </a:p>
          <a:p>
            <a:pPr lvl="6" marL="3024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Seventh Outline Level</a:t>
            </a:r>
            <a:endParaRPr b="0" lang="en-US"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8" name="PlaceHolder 1"/>
          <p:cNvSpPr>
            <a:spLocks noGrp="1"/>
          </p:cNvSpPr>
          <p:nvPr>
            <p:ph type="title"/>
          </p:nvPr>
        </p:nvSpPr>
        <p:spPr>
          <a:xfrm>
            <a:off x="831960" y="1709640"/>
            <a:ext cx="10515240" cy="2852280"/>
          </a:xfrm>
          <a:prstGeom prst="rect">
            <a:avLst/>
          </a:prstGeom>
          <a:noFill/>
          <a:ln w="0">
            <a:noFill/>
          </a:ln>
        </p:spPr>
        <p:txBody>
          <a:bodyPr lIns="90000" rIns="90000" tIns="45000" bIns="45000" anchor="b">
            <a:noAutofit/>
          </a:bodyPr>
          <a:p>
            <a:pPr indent="0">
              <a:lnSpc>
                <a:spcPct val="90000"/>
              </a:lnSpc>
              <a:buNone/>
            </a:pPr>
            <a:r>
              <a:rPr b="0" lang="en-US" sz="6000" spc="-1" strike="noStrike">
                <a:solidFill>
                  <a:srgbClr val="000000"/>
                </a:solidFill>
                <a:latin typeface="Calibri Light"/>
              </a:rPr>
              <a:t>Click to edit Master title style</a:t>
            </a:r>
            <a:endParaRPr b="0" lang="en-US" sz="6000" spc="-1" strike="noStrike">
              <a:solidFill>
                <a:srgbClr val="000000"/>
              </a:solidFill>
              <a:latin typeface="Calibri"/>
            </a:endParaRPr>
          </a:p>
        </p:txBody>
      </p:sp>
      <p:sp>
        <p:nvSpPr>
          <p:cNvPr id="79" name="PlaceHolder 2"/>
          <p:cNvSpPr>
            <a:spLocks noGrp="1"/>
          </p:cNvSpPr>
          <p:nvPr>
            <p:ph type="body"/>
          </p:nvPr>
        </p:nvSpPr>
        <p:spPr>
          <a:xfrm>
            <a:off x="831960" y="4589640"/>
            <a:ext cx="10515240" cy="1499760"/>
          </a:xfrm>
          <a:prstGeom prst="rect">
            <a:avLst/>
          </a:prstGeom>
          <a:noFill/>
          <a:ln w="0">
            <a:noFill/>
          </a:ln>
        </p:spPr>
        <p:txBody>
          <a:bodyPr lIns="90000" rIns="90000" tIns="45000" bIns="45000" anchor="t">
            <a:noAutofit/>
          </a:bodyPr>
          <a:p>
            <a:pPr indent="0">
              <a:lnSpc>
                <a:spcPct val="90000"/>
              </a:lnSpc>
              <a:spcBef>
                <a:spcPts val="1001"/>
              </a:spcBef>
              <a:buNone/>
              <a:tabLst>
                <a:tab algn="l" pos="0"/>
              </a:tabLst>
            </a:pPr>
            <a:r>
              <a:rPr b="0" lang="en-US" sz="2400" spc="-1" strike="noStrike">
                <a:solidFill>
                  <a:srgbClr val="8b8b8b"/>
                </a:solidFill>
                <a:latin typeface="Calibri"/>
              </a:rPr>
              <a:t>Click to edit Master text styles</a:t>
            </a:r>
            <a:endParaRPr b="0" lang="en-US" sz="2400" spc="-1" strike="noStrike">
              <a:solidFill>
                <a:srgbClr val="000000"/>
              </a:solidFill>
              <a:latin typeface="Calibri"/>
            </a:endParaRPr>
          </a:p>
        </p:txBody>
      </p:sp>
      <p:sp>
        <p:nvSpPr>
          <p:cNvPr id="80" name="PlaceHolder 3"/>
          <p:cNvSpPr>
            <a:spLocks noGrp="1"/>
          </p:cNvSpPr>
          <p:nvPr>
            <p:ph type="dt" idx="3"/>
          </p:nvPr>
        </p:nvSpPr>
        <p:spPr>
          <a:xfrm>
            <a:off x="838080" y="6356520"/>
            <a:ext cx="2742840" cy="364680"/>
          </a:xfrm>
          <a:prstGeom prst="rect">
            <a:avLst/>
          </a:prstGeom>
          <a:noFill/>
          <a:ln w="0">
            <a:noFill/>
          </a:ln>
        </p:spPr>
        <p:txBody>
          <a:bodyPr lIns="90000" rIns="90000" tIns="45000" bIns="45000" anchor="t">
            <a:noAutofit/>
          </a:bodyPr>
          <a:lstStyle>
            <a:lvl1pPr indent="0">
              <a:lnSpc>
                <a:spcPct val="100000"/>
              </a:lnSpc>
              <a:buNone/>
              <a:defRPr b="0" lang="en-US" sz="1800" spc="-1" strike="noStrike">
                <a:solidFill>
                  <a:srgbClr val="000000"/>
                </a:solidFill>
                <a:latin typeface="Calibri"/>
              </a:defRPr>
            </a:lvl1pPr>
          </a:lstStyle>
          <a:p>
            <a:pPr indent="0">
              <a:lnSpc>
                <a:spcPct val="100000"/>
              </a:lnSpc>
              <a:buNone/>
            </a:pPr>
            <a:r>
              <a:rPr b="0" lang="en-US" sz="1800" spc="-1" strike="noStrike">
                <a:solidFill>
                  <a:srgbClr val="000000"/>
                </a:solidFill>
                <a:latin typeface="Calibri"/>
              </a:rPr>
              <a:t>&lt;date/time&gt;</a:t>
            </a:r>
            <a:endParaRPr b="0" lang="en-US" sz="1800" spc="-1" strike="noStrike">
              <a:solidFill>
                <a:srgbClr val="000000"/>
              </a:solidFill>
              <a:latin typeface="Times New Roman"/>
            </a:endParaRPr>
          </a:p>
        </p:txBody>
      </p:sp>
      <p:sp>
        <p:nvSpPr>
          <p:cNvPr id="81" name="PlaceHolder 4"/>
          <p:cNvSpPr>
            <a:spLocks noGrp="1"/>
          </p:cNvSpPr>
          <p:nvPr>
            <p:ph type="ftr" idx="4"/>
          </p:nvPr>
        </p:nvSpPr>
        <p:spPr>
          <a:xfrm>
            <a:off x="4038480" y="6356520"/>
            <a:ext cx="4114440" cy="364680"/>
          </a:xfrm>
          <a:prstGeom prst="rect">
            <a:avLst/>
          </a:prstGeom>
          <a:noFill/>
          <a:ln w="0">
            <a:noFill/>
          </a:ln>
        </p:spPr>
        <p:txBody>
          <a:bodyPr lIns="90000" rIns="90000" tIns="45000" bIns="45000" anchor="t">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82" name="PlaceHolder 5"/>
          <p:cNvSpPr>
            <a:spLocks noGrp="1"/>
          </p:cNvSpPr>
          <p:nvPr>
            <p:ph type="sldNum" idx="5"/>
          </p:nvPr>
        </p:nvSpPr>
        <p:spPr>
          <a:xfrm>
            <a:off x="8714880" y="6025680"/>
            <a:ext cx="2742840" cy="401400"/>
          </a:xfrm>
          <a:prstGeom prst="rect">
            <a:avLst/>
          </a:prstGeom>
          <a:noFill/>
          <a:ln w="0">
            <a:noFill/>
          </a:ln>
        </p:spPr>
        <p:txBody>
          <a:bodyPr anchor="ctr">
            <a:noAutofit/>
          </a:bodyPr>
          <a:lstStyle>
            <a:lvl1pPr indent="0" algn="r">
              <a:lnSpc>
                <a:spcPct val="100000"/>
              </a:lnSpc>
              <a:buNone/>
              <a:defRPr b="0" lang="en-US" sz="1600" spc="-1" strike="noStrike">
                <a:solidFill>
                  <a:srgbClr val="1c7ddb"/>
                </a:solidFill>
                <a:latin typeface="Abadi"/>
              </a:defRPr>
            </a:lvl1pPr>
          </a:lstStyle>
          <a:p>
            <a:pPr indent="0" algn="r">
              <a:lnSpc>
                <a:spcPct val="100000"/>
              </a:lnSpc>
              <a:buNone/>
            </a:pPr>
            <a:fld id="{18FDAA33-ED96-4DF9-9002-672125AE05A2}" type="slidenum">
              <a:rPr b="0" lang="en-US" sz="1600" spc="-1" strike="noStrike">
                <a:solidFill>
                  <a:srgbClr val="1c7ddb"/>
                </a:solidFill>
                <a:latin typeface="Abadi"/>
              </a:rPr>
              <a:t>&lt;number&gt;</a:t>
            </a:fld>
            <a:endParaRPr b="0" lang="en-US" sz="16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9" name="PlaceHolder 1"/>
          <p:cNvSpPr>
            <a:spLocks noGrp="1"/>
          </p:cNvSpPr>
          <p:nvPr>
            <p:ph type="body"/>
          </p:nvPr>
        </p:nvSpPr>
        <p:spPr>
          <a:xfrm>
            <a:off x="838080" y="365040"/>
            <a:ext cx="7733880" cy="5811480"/>
          </a:xfrm>
          <a:prstGeom prst="rect">
            <a:avLst/>
          </a:prstGeom>
          <a:noFill/>
          <a:ln w="0">
            <a:noFill/>
          </a:ln>
        </p:spPr>
        <p:txBody>
          <a:bodyPr lIns="45000" rIns="45000" tIns="90000" bIns="90000" anchor="t" vert="eaVert">
            <a:noAutofit/>
          </a:bodyPr>
          <a:p>
            <a:pPr marL="228600" indent="-228600">
              <a:lnSpc>
                <a:spcPct val="90000"/>
              </a:lnSpc>
              <a:spcBef>
                <a:spcPts val="1001"/>
              </a:spcBef>
              <a:buClr>
                <a:srgbClr val="000000"/>
              </a:buClr>
              <a:buFont typeface="Arial"/>
              <a:buChar char="•"/>
            </a:pPr>
            <a:r>
              <a:rPr b="0" lang="en-US" sz="2800" spc="-1" strike="noStrike">
                <a:solidFill>
                  <a:srgbClr val="000000"/>
                </a:solidFill>
                <a:latin typeface="Calibri"/>
              </a:rPr>
              <a:t>Click to edit Master text styles</a:t>
            </a:r>
            <a:endParaRPr b="0" lang="en-US" sz="2800" spc="-1" strike="noStrike">
              <a:solidFill>
                <a:srgbClr val="000000"/>
              </a:solidFill>
              <a:latin typeface="Calibri"/>
            </a:endParaRPr>
          </a:p>
          <a:p>
            <a:pPr lvl="1" marL="685800" indent="-228600">
              <a:lnSpc>
                <a:spcPct val="90000"/>
              </a:lnSpc>
              <a:spcBef>
                <a:spcPts val="499"/>
              </a:spcBef>
              <a:buClr>
                <a:srgbClr val="000000"/>
              </a:buClr>
              <a:buFont typeface="Arial"/>
              <a:buChar char="•"/>
            </a:pPr>
            <a:r>
              <a:rPr b="0" lang="en-US" sz="2400" spc="-1" strike="noStrike">
                <a:solidFill>
                  <a:srgbClr val="000000"/>
                </a:solidFill>
                <a:latin typeface="Calibri"/>
              </a:rPr>
              <a:t>Second level</a:t>
            </a:r>
            <a:endParaRPr b="0" lang="en-US" sz="2400" spc="-1" strike="noStrike">
              <a:solidFill>
                <a:srgbClr val="000000"/>
              </a:solidFill>
              <a:latin typeface="Calibri"/>
            </a:endParaRPr>
          </a:p>
          <a:p>
            <a:pPr lvl="2" marL="1143000" indent="-228600">
              <a:lnSpc>
                <a:spcPct val="90000"/>
              </a:lnSpc>
              <a:spcBef>
                <a:spcPts val="499"/>
              </a:spcBef>
              <a:buClr>
                <a:srgbClr val="000000"/>
              </a:buClr>
              <a:buFont typeface="Arial"/>
              <a:buChar char="•"/>
            </a:pPr>
            <a:r>
              <a:rPr b="0" lang="en-US" sz="2000" spc="-1" strike="noStrike">
                <a:solidFill>
                  <a:srgbClr val="000000"/>
                </a:solidFill>
                <a:latin typeface="Calibri"/>
              </a:rPr>
              <a:t>Third level</a:t>
            </a:r>
            <a:endParaRPr b="0" lang="en-US" sz="2000" spc="-1" strike="noStrike">
              <a:solidFill>
                <a:srgbClr val="000000"/>
              </a:solidFill>
              <a:latin typeface="Calibri"/>
            </a:endParaRPr>
          </a:p>
          <a:p>
            <a:pPr lvl="3" marL="1600200" indent="-228600">
              <a:lnSpc>
                <a:spcPct val="90000"/>
              </a:lnSpc>
              <a:spcBef>
                <a:spcPts val="499"/>
              </a:spcBef>
              <a:buClr>
                <a:srgbClr val="000000"/>
              </a:buClr>
              <a:buFont typeface="Arial"/>
              <a:buChar char="•"/>
            </a:pPr>
            <a:r>
              <a:rPr b="0" lang="en-US" sz="1800" spc="-1" strike="noStrike">
                <a:solidFill>
                  <a:srgbClr val="000000"/>
                </a:solidFill>
                <a:latin typeface="Calibri"/>
              </a:rPr>
              <a:t>Fourth level</a:t>
            </a:r>
            <a:endParaRPr b="0" lang="en-US" sz="1800" spc="-1" strike="noStrike">
              <a:solidFill>
                <a:srgbClr val="000000"/>
              </a:solidFill>
              <a:latin typeface="Calibri"/>
            </a:endParaRPr>
          </a:p>
          <a:p>
            <a:pPr lvl="4" marL="2057400" indent="-228600">
              <a:lnSpc>
                <a:spcPct val="90000"/>
              </a:lnSpc>
              <a:spcBef>
                <a:spcPts val="499"/>
              </a:spcBef>
              <a:buClr>
                <a:srgbClr val="000000"/>
              </a:buClr>
              <a:buFont typeface="Arial"/>
              <a:buChar char="•"/>
            </a:pPr>
            <a:r>
              <a:rPr b="0" lang="en-US" sz="1800" spc="-1" strike="noStrike">
                <a:solidFill>
                  <a:srgbClr val="000000"/>
                </a:solidFill>
                <a:latin typeface="Calibri"/>
              </a:rPr>
              <a:t>Fifth level</a:t>
            </a:r>
            <a:endParaRPr b="0" lang="en-US" sz="1800" spc="-1" strike="noStrike">
              <a:solidFill>
                <a:srgbClr val="000000"/>
              </a:solidFill>
              <a:latin typeface="Calibri"/>
            </a:endParaRPr>
          </a:p>
        </p:txBody>
      </p:sp>
      <p:sp>
        <p:nvSpPr>
          <p:cNvPr id="120" name="PlaceHolder 2"/>
          <p:cNvSpPr>
            <a:spLocks noGrp="1"/>
          </p:cNvSpPr>
          <p:nvPr>
            <p:ph type="ftr" idx="6"/>
          </p:nvPr>
        </p:nvSpPr>
        <p:spPr>
          <a:xfrm>
            <a:off x="4038480" y="6356520"/>
            <a:ext cx="4114440" cy="364680"/>
          </a:xfrm>
          <a:prstGeom prst="rect">
            <a:avLst/>
          </a:prstGeom>
          <a:noFill/>
          <a:ln w="0">
            <a:noFill/>
          </a:ln>
        </p:spPr>
        <p:txBody>
          <a:bodyPr lIns="90000" rIns="90000" tIns="45000" bIns="45000" anchor="t">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121" name="PlaceHolder 3"/>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en-US" sz="1800" spc="-1" strike="noStrike">
                <a:solidFill>
                  <a:srgbClr val="000000"/>
                </a:solidFill>
                <a:latin typeface="Calibri"/>
              </a:rPr>
              <a:t>Click to edit the title text format</a:t>
            </a:r>
            <a:endParaRPr b="0" lang="en-US" sz="18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png"/><Relationship Id="rId3"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Relationship Id="rId3" Type="http://schemas.openxmlformats.org/officeDocument/2006/relationships/notesSlide" Target="../notesSlides/notesSlide16.xml"/>
</Relationships>
</file>

<file path=ppt/slides/_rels/slide17.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Relationship Id="rId3"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40.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Relationship Id="rId3" Type="http://schemas.openxmlformats.org/officeDocument/2006/relationships/notesSlide" Target="../notesSlides/notesSlide46.xml"/>
</Relationships>
</file>

<file path=ppt/slides/_rels/slide47.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25.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Relationship Id="rId3"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4" name="TextBox 5"/>
          <p:cNvSpPr/>
          <p:nvPr/>
        </p:nvSpPr>
        <p:spPr>
          <a:xfrm>
            <a:off x="888480" y="4568760"/>
            <a:ext cx="2514240" cy="639720"/>
          </a:xfrm>
          <a:prstGeom prst="rect">
            <a:avLst/>
          </a:prstGeom>
          <a:noFill/>
          <a:ln w="0">
            <a:noFill/>
          </a:ln>
        </p:spPr>
        <p:style>
          <a:lnRef idx="0"/>
          <a:fillRef idx="0"/>
          <a:effectRef idx="0"/>
          <a:fontRef idx="minor"/>
        </p:style>
        <p:txBody>
          <a:bodyPr anchor="t">
            <a:spAutoFit/>
          </a:bodyPr>
          <a:p>
            <a:pPr>
              <a:lnSpc>
                <a:spcPct val="100000"/>
              </a:lnSpc>
            </a:pPr>
            <a:r>
              <a:rPr b="0" lang="en-US" sz="1800" spc="-1" strike="noStrike">
                <a:solidFill>
                  <a:srgbClr val="e7e6e6"/>
                </a:solidFill>
                <a:latin typeface="Abadi"/>
                <a:ea typeface="SF Pro"/>
              </a:rPr>
              <a:t>&lt;Name&gt;</a:t>
            </a:r>
            <a:endParaRPr b="0" lang="en-US" sz="1800" spc="-1" strike="noStrike">
              <a:solidFill>
                <a:srgbClr val="000000"/>
              </a:solidFill>
              <a:latin typeface="Arial"/>
            </a:endParaRPr>
          </a:p>
          <a:p>
            <a:pPr>
              <a:lnSpc>
                <a:spcPct val="100000"/>
              </a:lnSpc>
            </a:pPr>
            <a:r>
              <a:rPr b="0" lang="en-US" sz="1800" spc="-1" strike="noStrike">
                <a:solidFill>
                  <a:srgbClr val="e7e6e6"/>
                </a:solidFill>
                <a:latin typeface="Abadi"/>
                <a:ea typeface="SF Pro"/>
              </a:rPr>
              <a:t>&lt;Date&gt;</a:t>
            </a:r>
            <a:endParaRPr b="0" lang="en-US" sz="1800" spc="-1" strike="noStrike">
              <a:solidFill>
                <a:srgbClr val="000000"/>
              </a:solidFill>
              <a:latin typeface="Arial"/>
            </a:endParaRPr>
          </a:p>
        </p:txBody>
      </p:sp>
      <p:pic>
        <p:nvPicPr>
          <p:cNvPr id="165" name="Picture 2" descr="IBM Skills Network Logo - Horizontal-noai copy.png"/>
          <p:cNvPicPr/>
          <p:nvPr/>
        </p:nvPicPr>
        <p:blipFill>
          <a:blip r:embed="rId2"/>
          <a:stretch/>
        </p:blipFill>
        <p:spPr>
          <a:xfrm>
            <a:off x="889920" y="676800"/>
            <a:ext cx="2103840" cy="628920"/>
          </a:xfrm>
          <a:prstGeom prst="rect">
            <a:avLst/>
          </a:prstGeom>
          <a:ln w="0">
            <a:noFill/>
          </a:ln>
        </p:spPr>
      </p:pic>
    </p:spTree>
  </p:cSld>
  <p:transition spd="slow">
    <p:push dir="u"/>
  </p:transition>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7" name="PlaceHolder 1"/>
          <p:cNvSpPr>
            <a:spLocks noGrp="1"/>
          </p:cNvSpPr>
          <p:nvPr>
            <p:ph/>
          </p:nvPr>
        </p:nvSpPr>
        <p:spPr>
          <a:xfrm>
            <a:off x="770040" y="1825560"/>
            <a:ext cx="8975160" cy="4350960"/>
          </a:xfrm>
          <a:prstGeom prst="rect">
            <a:avLst/>
          </a:prstGeom>
          <a:noFill/>
          <a:ln w="0">
            <a:noFill/>
          </a:ln>
        </p:spPr>
        <p:txBody>
          <a:bodyPr lIns="90000" rIns="90000" tIns="45000" bIns="45000" anchor="t">
            <a:noAutofit/>
          </a:bodyPr>
          <a:p>
            <a:pPr indent="0">
              <a:lnSpc>
                <a:spcPct val="100000"/>
              </a:lnSpc>
              <a:buNone/>
            </a:pPr>
            <a:r>
              <a:rPr b="0" lang="en-US" sz="2200" spc="-1" strike="noStrike">
                <a:solidFill>
                  <a:schemeClr val="accent3">
                    <a:lumMod val="25000"/>
                  </a:schemeClr>
                </a:solidFill>
                <a:latin typeface="Abadi"/>
              </a:rPr>
              <a:t>Describe how data were processed</a:t>
            </a:r>
            <a:endParaRPr b="0" lang="en-US" sz="2200" spc="-1" strike="noStrike">
              <a:solidFill>
                <a:srgbClr val="000000"/>
              </a:solidFill>
              <a:latin typeface="Calibri"/>
            </a:endParaRPr>
          </a:p>
          <a:p>
            <a:pPr indent="0">
              <a:lnSpc>
                <a:spcPct val="100000"/>
              </a:lnSpc>
              <a:buNone/>
            </a:pPr>
            <a:r>
              <a:rPr b="0" lang="en-US" sz="2200" spc="-1" strike="noStrike">
                <a:solidFill>
                  <a:schemeClr val="accent3">
                    <a:lumMod val="25000"/>
                  </a:schemeClr>
                </a:solidFill>
                <a:latin typeface="Abadi"/>
              </a:rPr>
              <a:t>You need to present your data wrangling process using key phrases and flowcharts</a:t>
            </a:r>
            <a:endParaRPr b="0" lang="en-US" sz="2200" spc="-1" strike="noStrike">
              <a:solidFill>
                <a:srgbClr val="000000"/>
              </a:solidFill>
              <a:latin typeface="Calibri"/>
            </a:endParaRPr>
          </a:p>
          <a:p>
            <a:pPr indent="0">
              <a:lnSpc>
                <a:spcPct val="100000"/>
              </a:lnSpc>
              <a:buNone/>
            </a:pPr>
            <a:r>
              <a:rPr b="0" lang="en-US" sz="2200" spc="-1" strike="noStrike">
                <a:solidFill>
                  <a:schemeClr val="accent3">
                    <a:lumMod val="25000"/>
                  </a:schemeClr>
                </a:solidFill>
                <a:latin typeface="Abadi"/>
              </a:rPr>
              <a:t>Add the GitHub URL of your completed data wrangling related notebooks, as an external reference and peer-review purpose</a:t>
            </a:r>
            <a:endParaRPr b="0" lang="en-US" sz="2200" spc="-1" strike="noStrike">
              <a:solidFill>
                <a:srgbClr val="000000"/>
              </a:solidFill>
              <a:latin typeface="Calibri"/>
            </a:endParaRPr>
          </a:p>
          <a:p>
            <a:pPr indent="0">
              <a:lnSpc>
                <a:spcPct val="100000"/>
              </a:lnSpc>
              <a:buNone/>
            </a:pPr>
            <a:endParaRPr b="0" lang="en-US" sz="1800" spc="-1" strike="noStrike">
              <a:solidFill>
                <a:srgbClr val="000000"/>
              </a:solidFill>
              <a:latin typeface="Calibri"/>
            </a:endParaRPr>
          </a:p>
          <a:p>
            <a:pPr indent="0">
              <a:lnSpc>
                <a:spcPct val="100000"/>
              </a:lnSpc>
              <a:buNone/>
            </a:pPr>
            <a:endParaRPr b="0" lang="en-US" sz="1800" spc="-1" strike="noStrike">
              <a:solidFill>
                <a:srgbClr val="000000"/>
              </a:solidFill>
              <a:latin typeface="Calibri"/>
            </a:endParaRPr>
          </a:p>
          <a:p>
            <a:pPr indent="0">
              <a:lnSpc>
                <a:spcPct val="100000"/>
              </a:lnSpc>
              <a:buNone/>
            </a:pPr>
            <a:endParaRPr b="0" lang="en-US" sz="1800" spc="-1" strike="noStrike">
              <a:solidFill>
                <a:srgbClr val="000000"/>
              </a:solidFill>
              <a:latin typeface="Calibri"/>
            </a:endParaRPr>
          </a:p>
        </p:txBody>
      </p:sp>
      <p:sp>
        <p:nvSpPr>
          <p:cNvPr id="188"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Data Wrangling</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45E3590E-0E4B-4DF9-BF53-A39839E0AEC2}" type="slidenum">
              <a:t>10</a:t>
            </a:fld>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9" name="PlaceHolder 1"/>
          <p:cNvSpPr>
            <a:spLocks noGrp="1"/>
          </p:cNvSpPr>
          <p:nvPr>
            <p:ph/>
          </p:nvPr>
        </p:nvSpPr>
        <p:spPr>
          <a:xfrm>
            <a:off x="770040" y="1825560"/>
            <a:ext cx="9745200" cy="4350960"/>
          </a:xfrm>
          <a:prstGeom prst="rect">
            <a:avLst/>
          </a:prstGeom>
          <a:noFill/>
          <a:ln w="0">
            <a:noFill/>
          </a:ln>
        </p:spPr>
        <p:txBody>
          <a:bodyPr anchor="t">
            <a:noAutofit/>
          </a:bodyPr>
          <a:p>
            <a:pPr indent="0">
              <a:lnSpc>
                <a:spcPct val="100000"/>
              </a:lnSpc>
              <a:spcBef>
                <a:spcPts val="1400"/>
              </a:spcBef>
              <a:buNone/>
            </a:pPr>
            <a:r>
              <a:rPr b="0" lang="en-US" sz="2200" spc="-1" strike="noStrike">
                <a:solidFill>
                  <a:schemeClr val="accent3">
                    <a:lumMod val="25000"/>
                  </a:schemeClr>
                </a:solidFill>
                <a:latin typeface="Abadi"/>
              </a:rPr>
              <a:t>Summarize what charts were plotted and why you used those charts</a:t>
            </a: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Add the GitHub URL of your completed EDA with data visualization notebook, as an external reference and peer-review purpose</a:t>
            </a:r>
            <a:endParaRPr b="0" lang="en-US" sz="2200" spc="-1" strike="noStrike">
              <a:solidFill>
                <a:srgbClr val="000000"/>
              </a:solidFill>
              <a:latin typeface="Calibri"/>
            </a:endParaRPr>
          </a:p>
          <a:p>
            <a:pPr indent="0">
              <a:lnSpc>
                <a:spcPct val="100000"/>
              </a:lnSpc>
              <a:buNone/>
            </a:pPr>
            <a:endParaRPr b="0" lang="en-US" sz="1800" spc="-1" strike="noStrike">
              <a:solidFill>
                <a:srgbClr val="000000"/>
              </a:solidFill>
              <a:latin typeface="Calibri"/>
            </a:endParaRPr>
          </a:p>
        </p:txBody>
      </p:sp>
      <p:sp>
        <p:nvSpPr>
          <p:cNvPr id="190"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EDA with Data Visualization</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2E0F5061-5993-4C00-AB27-2963EA39580C}" type="slidenum">
              <a:t>11</a:t>
            </a:fld>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1" name="PlaceHolder 1"/>
          <p:cNvSpPr>
            <a:spLocks noGrp="1"/>
          </p:cNvSpPr>
          <p:nvPr>
            <p:ph/>
          </p:nvPr>
        </p:nvSpPr>
        <p:spPr>
          <a:xfrm>
            <a:off x="770040" y="1806480"/>
            <a:ext cx="9745200" cy="4350960"/>
          </a:xfrm>
          <a:prstGeom prst="rect">
            <a:avLst/>
          </a:prstGeom>
          <a:noFill/>
          <a:ln w="0">
            <a:noFill/>
          </a:ln>
        </p:spPr>
        <p:txBody>
          <a:bodyPr anchor="t">
            <a:noAutofit/>
          </a:bodyPr>
          <a:p>
            <a:pPr indent="0">
              <a:lnSpc>
                <a:spcPct val="100000"/>
              </a:lnSpc>
              <a:spcBef>
                <a:spcPts val="1400"/>
              </a:spcBef>
              <a:buNone/>
            </a:pPr>
            <a:r>
              <a:rPr b="0" lang="en-US" sz="2200" spc="-1" strike="noStrike">
                <a:solidFill>
                  <a:schemeClr val="accent3">
                    <a:lumMod val="25000"/>
                  </a:schemeClr>
                </a:solidFill>
                <a:latin typeface="Abadi"/>
              </a:rPr>
              <a:t>Using bullet point format, summarize the SQL queries you performed</a:t>
            </a: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Add the GitHub URL of your completed EDA with SQL notebook, as an external reference and peer-review purpose</a:t>
            </a:r>
            <a:endParaRPr b="0" lang="en-US" sz="2200" spc="-1" strike="noStrike">
              <a:solidFill>
                <a:srgbClr val="000000"/>
              </a:solidFill>
              <a:latin typeface="Calibri"/>
            </a:endParaRPr>
          </a:p>
          <a:p>
            <a:pPr indent="0">
              <a:lnSpc>
                <a:spcPct val="100000"/>
              </a:lnSpc>
              <a:buNone/>
            </a:pPr>
            <a:endParaRPr b="0" lang="en-US" sz="1800" spc="-1" strike="noStrike">
              <a:solidFill>
                <a:srgbClr val="000000"/>
              </a:solidFill>
              <a:latin typeface="Calibri"/>
            </a:endParaRPr>
          </a:p>
          <a:p>
            <a:pPr indent="0">
              <a:lnSpc>
                <a:spcPct val="100000"/>
              </a:lnSpc>
              <a:buNone/>
            </a:pPr>
            <a:endParaRPr b="0" lang="en-US" sz="1800" spc="-1" strike="noStrike">
              <a:solidFill>
                <a:srgbClr val="000000"/>
              </a:solidFill>
              <a:latin typeface="Calibri"/>
            </a:endParaRPr>
          </a:p>
          <a:p>
            <a:pPr indent="0">
              <a:lnSpc>
                <a:spcPct val="100000"/>
              </a:lnSpc>
              <a:buNone/>
            </a:pPr>
            <a:endParaRPr b="0" lang="en-US" sz="1800" spc="-1" strike="noStrike">
              <a:solidFill>
                <a:srgbClr val="000000"/>
              </a:solidFill>
              <a:latin typeface="Calibri"/>
            </a:endParaRPr>
          </a:p>
        </p:txBody>
      </p:sp>
      <p:sp>
        <p:nvSpPr>
          <p:cNvPr id="192"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EDA with SQL</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B07384C0-B12F-4286-B127-75F6751A62E6}" type="slidenum">
              <a:t>12</a:t>
            </a:fld>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3" name="PlaceHolder 1"/>
          <p:cNvSpPr>
            <a:spLocks noGrp="1"/>
          </p:cNvSpPr>
          <p:nvPr>
            <p:ph/>
          </p:nvPr>
        </p:nvSpPr>
        <p:spPr>
          <a:xfrm>
            <a:off x="838080" y="1874880"/>
            <a:ext cx="10515240" cy="4350960"/>
          </a:xfrm>
          <a:prstGeom prst="rect">
            <a:avLst/>
          </a:prstGeom>
          <a:noFill/>
          <a:ln w="0">
            <a:noFill/>
          </a:ln>
        </p:spPr>
        <p:txBody>
          <a:bodyPr lIns="90000" rIns="90000" tIns="45000" bIns="45000" anchor="t">
            <a:normAutofit/>
          </a:bodyPr>
          <a:p>
            <a:pPr indent="0">
              <a:lnSpc>
                <a:spcPct val="100000"/>
              </a:lnSpc>
              <a:spcBef>
                <a:spcPts val="1400"/>
              </a:spcBef>
              <a:buNone/>
            </a:pPr>
            <a:r>
              <a:rPr b="0" lang="en-US" sz="2200" spc="-1" strike="noStrike">
                <a:solidFill>
                  <a:schemeClr val="accent3">
                    <a:lumMod val="25000"/>
                  </a:schemeClr>
                </a:solidFill>
                <a:latin typeface="Abadi"/>
              </a:rPr>
              <a:t>Summarize what map objects such as markers, circles, lines, etc. you created and added to a folium map</a:t>
            </a: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Explain why you added those objects</a:t>
            </a: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Add the GitHub URL of your completed interactive map with Folium map, as an external reference and peer-review purpose</a:t>
            </a:r>
            <a:endParaRPr b="0" lang="en-US" sz="2200" spc="-1" strike="noStrike">
              <a:solidFill>
                <a:srgbClr val="000000"/>
              </a:solidFill>
              <a:latin typeface="Calibri"/>
            </a:endParaRPr>
          </a:p>
          <a:p>
            <a:pPr indent="0">
              <a:lnSpc>
                <a:spcPct val="100000"/>
              </a:lnSpc>
              <a:buNone/>
            </a:pPr>
            <a:endParaRPr b="0" lang="en-US" sz="1800" spc="-1" strike="noStrike">
              <a:solidFill>
                <a:srgbClr val="000000"/>
              </a:solidFill>
              <a:latin typeface="Calibri"/>
            </a:endParaRPr>
          </a:p>
          <a:p>
            <a:pPr indent="0">
              <a:lnSpc>
                <a:spcPct val="100000"/>
              </a:lnSpc>
              <a:buNone/>
            </a:pPr>
            <a:endParaRPr b="0" lang="en-US" sz="1800" spc="-1" strike="noStrike">
              <a:solidFill>
                <a:srgbClr val="000000"/>
              </a:solidFill>
              <a:latin typeface="Calibri"/>
            </a:endParaRPr>
          </a:p>
        </p:txBody>
      </p:sp>
      <p:sp>
        <p:nvSpPr>
          <p:cNvPr id="194"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Build an Interactive Map with Folium</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1BD5AFDA-C15D-4CAD-BFEF-E6D64A3563BA}" type="slidenum">
              <a:t>13</a:t>
            </a:fld>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5" name="PlaceHolder 1"/>
          <p:cNvSpPr>
            <a:spLocks noGrp="1"/>
          </p:cNvSpPr>
          <p:nvPr>
            <p:ph/>
          </p:nvPr>
        </p:nvSpPr>
        <p:spPr>
          <a:xfrm>
            <a:off x="770040" y="1825560"/>
            <a:ext cx="9745200" cy="4350960"/>
          </a:xfrm>
          <a:prstGeom prst="rect">
            <a:avLst/>
          </a:prstGeom>
          <a:noFill/>
          <a:ln w="0">
            <a:noFill/>
          </a:ln>
        </p:spPr>
        <p:txBody>
          <a:bodyPr anchor="t">
            <a:normAutofit/>
          </a:bodyPr>
          <a:p>
            <a:pPr indent="0">
              <a:lnSpc>
                <a:spcPct val="100000"/>
              </a:lnSpc>
              <a:spcBef>
                <a:spcPts val="1400"/>
              </a:spcBef>
              <a:buNone/>
            </a:pPr>
            <a:r>
              <a:rPr b="0" lang="en-US" sz="2200" spc="-1" strike="noStrike">
                <a:solidFill>
                  <a:schemeClr val="accent3">
                    <a:lumMod val="25000"/>
                  </a:schemeClr>
                </a:solidFill>
                <a:latin typeface="Abadi"/>
              </a:rPr>
              <a:t>Summarize what plots/graphs and interactions you have added to a dashboard</a:t>
            </a: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Explain why you added those plots and interactions</a:t>
            </a: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Add the GitHub URL of your completed Plotly Dash lab, as an external reference and peer-review purpose</a:t>
            </a:r>
            <a:endParaRPr b="0" lang="en-US" sz="2200" spc="-1" strike="noStrike">
              <a:solidFill>
                <a:srgbClr val="000000"/>
              </a:solidFill>
              <a:latin typeface="Calibri"/>
            </a:endParaRPr>
          </a:p>
          <a:p>
            <a:pPr indent="0">
              <a:lnSpc>
                <a:spcPct val="100000"/>
              </a:lnSpc>
              <a:buNone/>
            </a:pPr>
            <a:endParaRPr b="0" lang="en-US" sz="1800" spc="-1" strike="noStrike">
              <a:solidFill>
                <a:srgbClr val="000000"/>
              </a:solidFill>
              <a:latin typeface="Calibri"/>
            </a:endParaRPr>
          </a:p>
        </p:txBody>
      </p:sp>
      <p:sp>
        <p:nvSpPr>
          <p:cNvPr id="196"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Build a Dashboard with Plotly Dash</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88563279-8F70-4A62-BDCB-BA9DBDBB61E5}" type="slidenum">
              <a:t>14</a:t>
            </a:fld>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7" name="PlaceHolder 1"/>
          <p:cNvSpPr>
            <a:spLocks noGrp="1"/>
          </p:cNvSpPr>
          <p:nvPr>
            <p:ph/>
          </p:nvPr>
        </p:nvSpPr>
        <p:spPr>
          <a:xfrm>
            <a:off x="770040" y="1825560"/>
            <a:ext cx="9745200" cy="4350960"/>
          </a:xfrm>
          <a:prstGeom prst="rect">
            <a:avLst/>
          </a:prstGeom>
          <a:noFill/>
          <a:ln w="0">
            <a:noFill/>
          </a:ln>
        </p:spPr>
        <p:txBody>
          <a:bodyPr lIns="90000" rIns="90000" tIns="45000" bIns="45000" anchor="t">
            <a:normAutofit/>
          </a:bodyPr>
          <a:p>
            <a:pPr indent="0">
              <a:lnSpc>
                <a:spcPct val="100000"/>
              </a:lnSpc>
              <a:spcBef>
                <a:spcPts val="1400"/>
              </a:spcBef>
              <a:buNone/>
            </a:pPr>
            <a:r>
              <a:rPr b="0" lang="en-US" sz="2200" spc="-1" strike="noStrike">
                <a:solidFill>
                  <a:schemeClr val="accent3">
                    <a:lumMod val="25000"/>
                  </a:schemeClr>
                </a:solidFill>
                <a:latin typeface="Abadi"/>
              </a:rPr>
              <a:t>Summarize how you built, evaluated, improved, and found the best performing classification model</a:t>
            </a: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You need present your model development process using key phrases and flowchart</a:t>
            </a: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Add the GitHub URL of your completed predictive analysis lab, as an external reference and peer-review purpose</a:t>
            </a:r>
            <a:endParaRPr b="0" lang="en-US" sz="2200" spc="-1" strike="noStrike">
              <a:solidFill>
                <a:srgbClr val="000000"/>
              </a:solidFill>
              <a:latin typeface="Calibri"/>
            </a:endParaRPr>
          </a:p>
          <a:p>
            <a:pPr indent="0">
              <a:lnSpc>
                <a:spcPct val="100000"/>
              </a:lnSpc>
              <a:buNone/>
            </a:pPr>
            <a:endParaRPr b="0" lang="en-US" sz="1800" spc="-1" strike="noStrike">
              <a:solidFill>
                <a:srgbClr val="000000"/>
              </a:solidFill>
              <a:latin typeface="Calibri"/>
            </a:endParaRPr>
          </a:p>
        </p:txBody>
      </p:sp>
      <p:sp>
        <p:nvSpPr>
          <p:cNvPr id="198"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Predictive Analysis (Classification)</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D8DCEE44-4480-4C5D-9AE8-5D296CD4AEC6}" type="slidenum">
              <a:t>15</a:t>
            </a:fld>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9" name="Content Placeholder 2"/>
          <p:cNvSpPr/>
          <p:nvPr/>
        </p:nvSpPr>
        <p:spPr>
          <a:xfrm>
            <a:off x="840960" y="1807200"/>
            <a:ext cx="7068240" cy="1621440"/>
          </a:xfrm>
          <a:prstGeom prst="rect">
            <a:avLst/>
          </a:prstGeom>
          <a:noFill/>
          <a:ln w="0">
            <a:noFill/>
          </a:ln>
        </p:spPr>
        <p:style>
          <a:lnRef idx="0"/>
          <a:fillRef idx="0"/>
          <a:effectRef idx="0"/>
          <a:fontRef idx="minor"/>
        </p:style>
        <p:txBody>
          <a:bodyPr anchor="t">
            <a:normAutofit/>
          </a:bodyPr>
          <a:p>
            <a:pPr marL="228600" indent="-228600">
              <a:lnSpc>
                <a:spcPct val="100000"/>
              </a:lnSpc>
              <a:spcBef>
                <a:spcPts val="1400"/>
              </a:spcBef>
              <a:buClr>
                <a:srgbClr val="292929"/>
              </a:buClr>
              <a:buFont typeface="Arial"/>
              <a:buChar char="•"/>
            </a:pPr>
            <a:r>
              <a:rPr b="0" lang="en-US" sz="2200" spc="-1" strike="noStrike">
                <a:solidFill>
                  <a:schemeClr val="accent3">
                    <a:lumMod val="25000"/>
                  </a:schemeClr>
                </a:solidFill>
                <a:latin typeface="Abadi"/>
              </a:rPr>
              <a:t>Exploratory data analysis results</a:t>
            </a:r>
            <a:endParaRPr b="0" lang="en-US" sz="2200" spc="-1" strike="noStrike">
              <a:solidFill>
                <a:srgbClr val="000000"/>
              </a:solidFill>
              <a:latin typeface="Arial"/>
            </a:endParaRPr>
          </a:p>
          <a:p>
            <a:pPr marL="228600" indent="-228600">
              <a:lnSpc>
                <a:spcPct val="100000"/>
              </a:lnSpc>
              <a:spcBef>
                <a:spcPts val="1400"/>
              </a:spcBef>
              <a:buClr>
                <a:srgbClr val="292929"/>
              </a:buClr>
              <a:buFont typeface="Arial"/>
              <a:buChar char="•"/>
            </a:pPr>
            <a:r>
              <a:rPr b="0" lang="en-US" sz="2200" spc="-1" strike="noStrike">
                <a:solidFill>
                  <a:schemeClr val="accent3">
                    <a:lumMod val="25000"/>
                  </a:schemeClr>
                </a:solidFill>
                <a:latin typeface="Abadi"/>
              </a:rPr>
              <a:t>Interactive analytics demo in screenshots</a:t>
            </a:r>
            <a:endParaRPr b="0" lang="en-US" sz="2200" spc="-1" strike="noStrike">
              <a:solidFill>
                <a:srgbClr val="000000"/>
              </a:solidFill>
              <a:latin typeface="Arial"/>
            </a:endParaRPr>
          </a:p>
          <a:p>
            <a:pPr marL="228600" indent="-228600">
              <a:lnSpc>
                <a:spcPct val="100000"/>
              </a:lnSpc>
              <a:spcBef>
                <a:spcPts val="1400"/>
              </a:spcBef>
              <a:buClr>
                <a:srgbClr val="292929"/>
              </a:buClr>
              <a:buFont typeface="Arial"/>
              <a:buChar char="•"/>
            </a:pPr>
            <a:r>
              <a:rPr b="0" lang="en-US" sz="2200" spc="-1" strike="noStrike">
                <a:solidFill>
                  <a:schemeClr val="accent3">
                    <a:lumMod val="25000"/>
                  </a:schemeClr>
                </a:solidFill>
                <a:latin typeface="Abadi"/>
              </a:rPr>
              <a:t>Predictive analysis results</a:t>
            </a:r>
            <a:endParaRPr b="0" lang="en-US" sz="2200" spc="-1" strike="noStrike">
              <a:solidFill>
                <a:srgbClr val="000000"/>
              </a:solidFill>
              <a:latin typeface="Arial"/>
            </a:endParaRPr>
          </a:p>
          <a:p>
            <a:pPr>
              <a:lnSpc>
                <a:spcPct val="90000"/>
              </a:lnSpc>
              <a:spcBef>
                <a:spcPts val="499"/>
              </a:spcBef>
            </a:pPr>
            <a:endParaRPr b="0" lang="en-US" sz="1800" spc="-1" strike="noStrike">
              <a:solidFill>
                <a:srgbClr val="000000"/>
              </a:solidFill>
              <a:latin typeface="Arial"/>
            </a:endParaRPr>
          </a:p>
          <a:p>
            <a:pPr marL="457200">
              <a:lnSpc>
                <a:spcPct val="90000"/>
              </a:lnSpc>
              <a:spcBef>
                <a:spcPts val="499"/>
              </a:spcBef>
              <a:tabLst>
                <a:tab algn="l" pos="0"/>
              </a:tabLst>
            </a:pPr>
            <a:endParaRPr b="0" lang="en-US" sz="1800" spc="-1" strike="noStrike">
              <a:solidFill>
                <a:srgbClr val="000000"/>
              </a:solidFill>
              <a:latin typeface="Arial"/>
            </a:endParaRPr>
          </a:p>
        </p:txBody>
      </p:sp>
      <p:sp>
        <p:nvSpPr>
          <p:cNvPr id="200"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Results</a:t>
            </a:r>
            <a:endParaRPr b="0" lang="en-US" sz="4000" spc="-1" strike="noStrike">
              <a:solidFill>
                <a:srgbClr val="000000"/>
              </a:solidFill>
              <a:latin typeface="Arial"/>
            </a:endParaRPr>
          </a:p>
        </p:txBody>
      </p:sp>
      <p:sp>
        <p:nvSpPr>
          <p:cNvPr id="2" name="PlaceHolder 1"/>
          <p:cNvSpPr>
            <a:spLocks noGrp="1"/>
          </p:cNvSpPr>
          <p:nvPr>
            <p:ph type="sldNum" idx="2"/>
          </p:nvPr>
        </p:nvSpPr>
        <p:spPr/>
        <p:txBody>
          <a:bodyPr/>
          <a:p>
            <a:fld id="{8AC17117-D132-448D-A8BD-52A9C7BF1FEC}" type="slidenum">
              <a:t>16</a:t>
            </a:fld>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1" name="TextBox 1"/>
          <p:cNvSpPr/>
          <p:nvPr/>
        </p:nvSpPr>
        <p:spPr>
          <a:xfrm>
            <a:off x="810720" y="2529720"/>
            <a:ext cx="103284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pPr>
            <a:r>
              <a:rPr b="0" lang="en-US" sz="1800" spc="-1" strike="noStrike">
                <a:solidFill>
                  <a:srgbClr val="ffffff"/>
                </a:solidFill>
                <a:latin typeface="Calibri"/>
              </a:rPr>
              <a:t>Section 2</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2" name="PlaceHolder 1"/>
          <p:cNvSpPr>
            <a:spLocks noGrp="1"/>
          </p:cNvSpPr>
          <p:nvPr>
            <p:ph/>
          </p:nvPr>
        </p:nvSpPr>
        <p:spPr>
          <a:xfrm>
            <a:off x="865080" y="2057400"/>
            <a:ext cx="3931920" cy="3811320"/>
          </a:xfrm>
          <a:prstGeom prst="rect">
            <a:avLst/>
          </a:prstGeom>
          <a:noFill/>
          <a:ln w="0">
            <a:noFill/>
          </a:ln>
        </p:spPr>
        <p:txBody>
          <a:bodyPr lIns="90000" rIns="90000" tIns="45000" bIns="45000" anchor="t">
            <a:normAutofit/>
          </a:bodyPr>
          <a:p>
            <a:pPr marL="228600" indent="-228600">
              <a:lnSpc>
                <a:spcPct val="100000"/>
              </a:lnSpc>
              <a:spcBef>
                <a:spcPts val="1400"/>
              </a:spcBef>
              <a:buClr>
                <a:srgbClr val="292929"/>
              </a:buClr>
              <a:buFont typeface="Arial"/>
              <a:buChar char="•"/>
            </a:pPr>
            <a:r>
              <a:rPr b="0" lang="en-CA" sz="2200" spc="-1" strike="noStrike">
                <a:solidFill>
                  <a:schemeClr val="accent3">
                    <a:lumMod val="25000"/>
                  </a:schemeClr>
                </a:solidFill>
                <a:latin typeface="Abadi"/>
              </a:rPr>
              <a:t>Show a scatter plot of Flight Number vs. Launch Site</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marL="228600" indent="-228600">
              <a:lnSpc>
                <a:spcPct val="100000"/>
              </a:lnSpc>
              <a:spcBef>
                <a:spcPts val="1400"/>
              </a:spcBef>
              <a:buClr>
                <a:srgbClr val="292929"/>
              </a:buClr>
              <a:buFont typeface="Arial"/>
              <a:buChar char="•"/>
            </a:pPr>
            <a:r>
              <a:rPr b="0" lang="en-US" sz="2200" spc="-1" strike="noStrike">
                <a:solidFill>
                  <a:schemeClr val="accent3">
                    <a:lumMod val="25000"/>
                  </a:schemeClr>
                </a:solidFill>
                <a:latin typeface="Abadi"/>
              </a:rPr>
              <a:t>Show the screenshot of the scatter plot with explanations</a:t>
            </a:r>
            <a:endParaRPr b="0" lang="en-US" sz="2200" spc="-1" strike="noStrike">
              <a:solidFill>
                <a:srgbClr val="000000"/>
              </a:solidFill>
              <a:latin typeface="Calibri"/>
            </a:endParaRPr>
          </a:p>
        </p:txBody>
      </p:sp>
      <p:sp>
        <p:nvSpPr>
          <p:cNvPr id="203"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Flight Number vs. Launch Site</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9938401C-8BC7-4F10-91F2-61FDCF7352D7}" type="slidenum">
              <a:t>18</a:t>
            </a:fld>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4" name="PlaceHolder 1"/>
          <p:cNvSpPr>
            <a:spLocks noGrp="1"/>
          </p:cNvSpPr>
          <p:nvPr>
            <p:ph/>
          </p:nvPr>
        </p:nvSpPr>
        <p:spPr>
          <a:xfrm>
            <a:off x="770040" y="2069640"/>
            <a:ext cx="3931920" cy="3811320"/>
          </a:xfrm>
          <a:prstGeom prst="rect">
            <a:avLst/>
          </a:prstGeom>
          <a:noFill/>
          <a:ln w="0">
            <a:noFill/>
          </a:ln>
        </p:spPr>
        <p:txBody>
          <a:bodyPr lIns="90000" rIns="90000" tIns="45000" bIns="45000" anchor="t">
            <a:normAutofit/>
          </a:bodyPr>
          <a:p>
            <a:pPr marL="228600" indent="-228600">
              <a:lnSpc>
                <a:spcPct val="100000"/>
              </a:lnSpc>
              <a:spcBef>
                <a:spcPts val="1400"/>
              </a:spcBef>
              <a:buClr>
                <a:srgbClr val="292929"/>
              </a:buClr>
              <a:buFont typeface="Arial"/>
              <a:buChar char="•"/>
            </a:pPr>
            <a:r>
              <a:rPr b="0" lang="en-CA" sz="2200" spc="-1" strike="noStrike">
                <a:solidFill>
                  <a:schemeClr val="accent3">
                    <a:lumMod val="25000"/>
                  </a:schemeClr>
                </a:solidFill>
                <a:latin typeface="Abadi"/>
              </a:rPr>
              <a:t>Show a scatter plot of Payload vs. Launch Site</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marL="228600" indent="-228600">
              <a:lnSpc>
                <a:spcPct val="100000"/>
              </a:lnSpc>
              <a:spcBef>
                <a:spcPts val="1400"/>
              </a:spcBef>
              <a:buClr>
                <a:srgbClr val="292929"/>
              </a:buClr>
              <a:buFont typeface="Arial"/>
              <a:buChar char="•"/>
            </a:pPr>
            <a:r>
              <a:rPr b="0" lang="en-US" sz="2200" spc="-1" strike="noStrike">
                <a:solidFill>
                  <a:schemeClr val="accent3">
                    <a:lumMod val="25000"/>
                  </a:schemeClr>
                </a:solidFill>
                <a:latin typeface="Abadi"/>
              </a:rPr>
              <a:t>Show the screenshot of the scatter plot with explanations</a:t>
            </a:r>
            <a:endParaRPr b="0" lang="en-US" sz="2200" spc="-1" strike="noStrike">
              <a:solidFill>
                <a:srgbClr val="000000"/>
              </a:solidFill>
              <a:latin typeface="Calibri"/>
            </a:endParaRPr>
          </a:p>
        </p:txBody>
      </p:sp>
      <p:sp>
        <p:nvSpPr>
          <p:cNvPr id="205"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Payload vs. Launch Site</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D1A6B7F0-01D5-442E-B4E4-722237675C21}" type="slidenum">
              <a:t>19</a:t>
            </a:fld>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6" name="PlaceHolder 1"/>
          <p:cNvSpPr>
            <a:spLocks noGrp="1"/>
          </p:cNvSpPr>
          <p:nvPr>
            <p:ph type="sldNum" idx="10"/>
          </p:nvPr>
        </p:nvSpPr>
        <p:spPr>
          <a:xfrm>
            <a:off x="8714880" y="6025680"/>
            <a:ext cx="2742840" cy="401400"/>
          </a:xfrm>
          <a:prstGeom prst="rect">
            <a:avLst/>
          </a:prstGeom>
          <a:noFill/>
          <a:ln w="0">
            <a:noFill/>
          </a:ln>
        </p:spPr>
        <p:txBody>
          <a:bodyPr anchor="ctr">
            <a:normAutofit/>
          </a:bodyPr>
          <a:lstStyle>
            <a:lvl1pPr indent="0" algn="r">
              <a:lnSpc>
                <a:spcPct val="100000"/>
              </a:lnSpc>
              <a:buNone/>
              <a:defRPr b="0" lang="en-US" sz="1600" spc="-1" strike="noStrike">
                <a:solidFill>
                  <a:srgbClr val="1c7ddb"/>
                </a:solidFill>
                <a:latin typeface="Abadi"/>
              </a:defRPr>
            </a:lvl1pPr>
          </a:lstStyle>
          <a:p>
            <a:pPr indent="0" algn="r">
              <a:lnSpc>
                <a:spcPct val="100000"/>
              </a:lnSpc>
              <a:buNone/>
            </a:pPr>
            <a:fld id="{60684C76-4817-4AF3-9F2D-9825F401E524}" type="slidenum">
              <a:rPr b="0" lang="en-US" sz="1600" spc="-1" strike="noStrike">
                <a:solidFill>
                  <a:srgbClr val="1c7ddb"/>
                </a:solidFill>
                <a:latin typeface="Abadi"/>
              </a:rPr>
              <a:t>2</a:t>
            </a:fld>
            <a:endParaRPr b="0" lang="en-US" sz="1600" spc="-1" strike="noStrike">
              <a:solidFill>
                <a:srgbClr val="000000"/>
              </a:solidFill>
              <a:latin typeface="Times New Roman"/>
            </a:endParaRPr>
          </a:p>
        </p:txBody>
      </p:sp>
      <p:sp>
        <p:nvSpPr>
          <p:cNvPr id="167" name="Content Placeholder 2"/>
          <p:cNvSpPr/>
          <p:nvPr/>
        </p:nvSpPr>
        <p:spPr>
          <a:xfrm>
            <a:off x="958680" y="2113200"/>
            <a:ext cx="5166720" cy="3320640"/>
          </a:xfrm>
          <a:prstGeom prst="rect">
            <a:avLst/>
          </a:prstGeom>
          <a:noFill/>
          <a:ln w="0">
            <a:noFill/>
          </a:ln>
        </p:spPr>
        <p:style>
          <a:lnRef idx="0"/>
          <a:fillRef idx="0"/>
          <a:effectRef idx="0"/>
          <a:fontRef idx="minor"/>
        </p:style>
        <p:txBody>
          <a:bodyPr anchor="t">
            <a:normAutofit/>
          </a:bodyPr>
          <a:p>
            <a:pPr marL="228600" indent="-228600">
              <a:lnSpc>
                <a:spcPct val="100000"/>
              </a:lnSpc>
              <a:spcBef>
                <a:spcPts val="1400"/>
              </a:spcBef>
              <a:buClr>
                <a:srgbClr val="292929"/>
              </a:buClr>
              <a:buFont typeface="Arial"/>
              <a:buChar char="•"/>
            </a:pPr>
            <a:r>
              <a:rPr b="0" lang="en-US" sz="2200" spc="-1" strike="noStrike">
                <a:solidFill>
                  <a:schemeClr val="accent3">
                    <a:lumMod val="25000"/>
                  </a:schemeClr>
                </a:solidFill>
                <a:latin typeface="Abadi"/>
              </a:rPr>
              <a:t>Executive Summary</a:t>
            </a:r>
            <a:endParaRPr b="0" lang="en-US" sz="2200" spc="-1" strike="noStrike">
              <a:solidFill>
                <a:srgbClr val="000000"/>
              </a:solidFill>
              <a:latin typeface="Arial"/>
            </a:endParaRPr>
          </a:p>
          <a:p>
            <a:pPr marL="228600" indent="-228600">
              <a:lnSpc>
                <a:spcPct val="100000"/>
              </a:lnSpc>
              <a:spcBef>
                <a:spcPts val="1400"/>
              </a:spcBef>
              <a:buClr>
                <a:srgbClr val="292929"/>
              </a:buClr>
              <a:buFont typeface="Arial"/>
              <a:buChar char="•"/>
            </a:pPr>
            <a:r>
              <a:rPr b="0" lang="en-US" sz="2200" spc="-1" strike="noStrike">
                <a:solidFill>
                  <a:schemeClr val="accent3">
                    <a:lumMod val="25000"/>
                  </a:schemeClr>
                </a:solidFill>
                <a:latin typeface="Abadi"/>
              </a:rPr>
              <a:t>Introduction</a:t>
            </a:r>
            <a:endParaRPr b="0" lang="en-US" sz="2200" spc="-1" strike="noStrike">
              <a:solidFill>
                <a:srgbClr val="000000"/>
              </a:solidFill>
              <a:latin typeface="Arial"/>
            </a:endParaRPr>
          </a:p>
          <a:p>
            <a:pPr marL="228600" indent="-228600">
              <a:lnSpc>
                <a:spcPct val="100000"/>
              </a:lnSpc>
              <a:spcBef>
                <a:spcPts val="1400"/>
              </a:spcBef>
              <a:buClr>
                <a:srgbClr val="292929"/>
              </a:buClr>
              <a:buFont typeface="Arial"/>
              <a:buChar char="•"/>
            </a:pPr>
            <a:r>
              <a:rPr b="0" lang="en-US" sz="2200" spc="-1" strike="noStrike">
                <a:solidFill>
                  <a:schemeClr val="accent3">
                    <a:lumMod val="25000"/>
                  </a:schemeClr>
                </a:solidFill>
                <a:latin typeface="Abadi"/>
              </a:rPr>
              <a:t>Methodology</a:t>
            </a:r>
            <a:endParaRPr b="0" lang="en-US" sz="2200" spc="-1" strike="noStrike">
              <a:solidFill>
                <a:srgbClr val="000000"/>
              </a:solidFill>
              <a:latin typeface="Arial"/>
            </a:endParaRPr>
          </a:p>
          <a:p>
            <a:pPr marL="228600" indent="-228600">
              <a:lnSpc>
                <a:spcPct val="100000"/>
              </a:lnSpc>
              <a:spcBef>
                <a:spcPts val="1400"/>
              </a:spcBef>
              <a:buClr>
                <a:srgbClr val="292929"/>
              </a:buClr>
              <a:buFont typeface="Arial"/>
              <a:buChar char="•"/>
            </a:pPr>
            <a:r>
              <a:rPr b="0" lang="en-US" sz="2200" spc="-1" strike="noStrike">
                <a:solidFill>
                  <a:schemeClr val="accent3">
                    <a:lumMod val="25000"/>
                  </a:schemeClr>
                </a:solidFill>
                <a:latin typeface="Abadi"/>
              </a:rPr>
              <a:t>Results</a:t>
            </a:r>
            <a:endParaRPr b="0" lang="en-US" sz="2200" spc="-1" strike="noStrike">
              <a:solidFill>
                <a:srgbClr val="000000"/>
              </a:solidFill>
              <a:latin typeface="Arial"/>
            </a:endParaRPr>
          </a:p>
          <a:p>
            <a:pPr marL="228600" indent="-228600">
              <a:lnSpc>
                <a:spcPct val="100000"/>
              </a:lnSpc>
              <a:spcBef>
                <a:spcPts val="1400"/>
              </a:spcBef>
              <a:buClr>
                <a:srgbClr val="292929"/>
              </a:buClr>
              <a:buFont typeface="Arial"/>
              <a:buChar char="•"/>
            </a:pPr>
            <a:r>
              <a:rPr b="0" lang="en-US" sz="2200" spc="-1" strike="noStrike">
                <a:solidFill>
                  <a:schemeClr val="accent3">
                    <a:lumMod val="25000"/>
                  </a:schemeClr>
                </a:solidFill>
                <a:latin typeface="Abadi"/>
              </a:rPr>
              <a:t>Conclusion</a:t>
            </a:r>
            <a:endParaRPr b="0" lang="en-US" sz="2200" spc="-1" strike="noStrike">
              <a:solidFill>
                <a:srgbClr val="000000"/>
              </a:solidFill>
              <a:latin typeface="Arial"/>
            </a:endParaRPr>
          </a:p>
          <a:p>
            <a:pPr marL="228600" indent="-228600">
              <a:lnSpc>
                <a:spcPct val="100000"/>
              </a:lnSpc>
              <a:spcBef>
                <a:spcPts val="1400"/>
              </a:spcBef>
              <a:buClr>
                <a:srgbClr val="292929"/>
              </a:buClr>
              <a:buFont typeface="Arial"/>
              <a:buChar char="•"/>
            </a:pPr>
            <a:r>
              <a:rPr b="0" lang="en-US" sz="2200" spc="-1" strike="noStrike">
                <a:solidFill>
                  <a:schemeClr val="accent3">
                    <a:lumMod val="25000"/>
                  </a:schemeClr>
                </a:solidFill>
                <a:latin typeface="Abadi"/>
              </a:rPr>
              <a:t>Appendix</a:t>
            </a:r>
            <a:endParaRPr b="0" lang="en-US" sz="2200" spc="-1" strike="noStrike">
              <a:solidFill>
                <a:srgbClr val="000000"/>
              </a:solidFill>
              <a:latin typeface="Arial"/>
            </a:endParaRPr>
          </a:p>
        </p:txBody>
      </p:sp>
      <p:sp>
        <p:nvSpPr>
          <p:cNvPr id="168"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Outline</a:t>
            </a:r>
            <a:endParaRPr b="0" lang="en-US" sz="40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6" name="PlaceHolder 1"/>
          <p:cNvSpPr>
            <a:spLocks noGrp="1"/>
          </p:cNvSpPr>
          <p:nvPr>
            <p:ph/>
          </p:nvPr>
        </p:nvSpPr>
        <p:spPr>
          <a:xfrm>
            <a:off x="770040" y="2082240"/>
            <a:ext cx="3931920" cy="3811320"/>
          </a:xfrm>
          <a:prstGeom prst="rect">
            <a:avLst/>
          </a:prstGeom>
          <a:noFill/>
          <a:ln w="0">
            <a:noFill/>
          </a:ln>
        </p:spPr>
        <p:txBody>
          <a:bodyPr lIns="90000" rIns="90000" tIns="45000" bIns="45000" anchor="t">
            <a:normAutofit/>
          </a:bodyPr>
          <a:p>
            <a:pPr marL="228600" indent="-228600">
              <a:lnSpc>
                <a:spcPct val="100000"/>
              </a:lnSpc>
              <a:spcBef>
                <a:spcPts val="1400"/>
              </a:spcBef>
              <a:buClr>
                <a:srgbClr val="292929"/>
              </a:buClr>
              <a:buFont typeface="Arial"/>
              <a:buChar char="•"/>
            </a:pPr>
            <a:r>
              <a:rPr b="0" lang="en-CA" sz="2200" spc="-1" strike="noStrike">
                <a:solidFill>
                  <a:schemeClr val="accent3">
                    <a:lumMod val="25000"/>
                  </a:schemeClr>
                </a:solidFill>
                <a:latin typeface="Abadi"/>
              </a:rPr>
              <a:t>Show a </a:t>
            </a:r>
            <a:r>
              <a:rPr b="0" lang="en-US" sz="2200" spc="-1" strike="noStrike">
                <a:solidFill>
                  <a:schemeClr val="accent3">
                    <a:lumMod val="25000"/>
                  </a:schemeClr>
                </a:solidFill>
                <a:latin typeface="Abadi"/>
              </a:rPr>
              <a:t>bar chart for the success rate of each orbit type</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marL="228600" indent="-228600">
              <a:lnSpc>
                <a:spcPct val="100000"/>
              </a:lnSpc>
              <a:spcBef>
                <a:spcPts val="1400"/>
              </a:spcBef>
              <a:buClr>
                <a:srgbClr val="292929"/>
              </a:buClr>
              <a:buFont typeface="Arial"/>
              <a:buChar char="•"/>
            </a:pPr>
            <a:r>
              <a:rPr b="0" lang="en-US" sz="2200" spc="-1" strike="noStrike">
                <a:solidFill>
                  <a:schemeClr val="accent3">
                    <a:lumMod val="25000"/>
                  </a:schemeClr>
                </a:solidFill>
                <a:latin typeface="Abadi"/>
              </a:rPr>
              <a:t>Show the screenshot of the scatter plot with explanations</a:t>
            </a:r>
            <a:endParaRPr b="0" lang="en-US" sz="2200" spc="-1" strike="noStrike">
              <a:solidFill>
                <a:srgbClr val="000000"/>
              </a:solidFill>
              <a:latin typeface="Calibri"/>
            </a:endParaRPr>
          </a:p>
        </p:txBody>
      </p:sp>
      <p:sp>
        <p:nvSpPr>
          <p:cNvPr id="207"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Success Rate vs. Orbit Type</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D4C12D06-FE2D-4D21-80EF-9FBAAB7B7A5F}" type="slidenum">
              <a:t>20</a:t>
            </a:fld>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8" name="PlaceHolder 1"/>
          <p:cNvSpPr>
            <a:spLocks noGrp="1"/>
          </p:cNvSpPr>
          <p:nvPr>
            <p:ph/>
          </p:nvPr>
        </p:nvSpPr>
        <p:spPr>
          <a:xfrm>
            <a:off x="770040" y="2069640"/>
            <a:ext cx="3931920" cy="3811320"/>
          </a:xfrm>
          <a:prstGeom prst="rect">
            <a:avLst/>
          </a:prstGeom>
          <a:noFill/>
          <a:ln w="0">
            <a:noFill/>
          </a:ln>
        </p:spPr>
        <p:txBody>
          <a:bodyPr lIns="90000" rIns="90000" tIns="45000" bIns="45000" anchor="t">
            <a:normAutofit/>
          </a:bodyPr>
          <a:p>
            <a:pPr marL="228600" indent="-228600">
              <a:lnSpc>
                <a:spcPct val="100000"/>
              </a:lnSpc>
              <a:spcBef>
                <a:spcPts val="1400"/>
              </a:spcBef>
              <a:buClr>
                <a:srgbClr val="292929"/>
              </a:buClr>
              <a:buFont typeface="Arial"/>
              <a:buChar char="•"/>
            </a:pPr>
            <a:r>
              <a:rPr b="0" lang="en-CA" sz="2200" spc="-1" strike="noStrike">
                <a:solidFill>
                  <a:schemeClr val="accent3">
                    <a:lumMod val="25000"/>
                  </a:schemeClr>
                </a:solidFill>
                <a:latin typeface="Abadi"/>
              </a:rPr>
              <a:t>Show a </a:t>
            </a:r>
            <a:r>
              <a:rPr b="0" lang="en-US" sz="2200" spc="-1" strike="noStrike">
                <a:solidFill>
                  <a:schemeClr val="accent3">
                    <a:lumMod val="25000"/>
                  </a:schemeClr>
                </a:solidFill>
                <a:latin typeface="Abadi"/>
              </a:rPr>
              <a:t>scatter point of Flight number vs. Orbit type</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marL="228600" indent="-228600">
              <a:lnSpc>
                <a:spcPct val="100000"/>
              </a:lnSpc>
              <a:spcBef>
                <a:spcPts val="1400"/>
              </a:spcBef>
              <a:buClr>
                <a:srgbClr val="292929"/>
              </a:buClr>
              <a:buFont typeface="Arial"/>
              <a:buChar char="•"/>
            </a:pPr>
            <a:r>
              <a:rPr b="0" lang="en-US" sz="2200" spc="-1" strike="noStrike">
                <a:solidFill>
                  <a:schemeClr val="accent3">
                    <a:lumMod val="25000"/>
                  </a:schemeClr>
                </a:solidFill>
                <a:latin typeface="Abadi"/>
              </a:rPr>
              <a:t>Show the screenshot of the scatter plot with explanations</a:t>
            </a:r>
            <a:endParaRPr b="0" lang="en-US" sz="2200" spc="-1" strike="noStrike">
              <a:solidFill>
                <a:srgbClr val="000000"/>
              </a:solidFill>
              <a:latin typeface="Calibri"/>
            </a:endParaRPr>
          </a:p>
        </p:txBody>
      </p:sp>
      <p:sp>
        <p:nvSpPr>
          <p:cNvPr id="209"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Flight Number vs. Orbit Type</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EF1B6238-80A3-4136-9477-101E9773B465}" type="slidenum">
              <a:t>21</a:t>
            </a:fld>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10" name="PlaceHolder 1"/>
          <p:cNvSpPr>
            <a:spLocks noGrp="1"/>
          </p:cNvSpPr>
          <p:nvPr>
            <p:ph/>
          </p:nvPr>
        </p:nvSpPr>
        <p:spPr>
          <a:xfrm>
            <a:off x="770040" y="2057400"/>
            <a:ext cx="3931920" cy="3811320"/>
          </a:xfrm>
          <a:prstGeom prst="rect">
            <a:avLst/>
          </a:prstGeom>
          <a:noFill/>
          <a:ln w="0">
            <a:noFill/>
          </a:ln>
        </p:spPr>
        <p:txBody>
          <a:bodyPr lIns="90000" rIns="90000" tIns="45000" bIns="45000" anchor="t">
            <a:normAutofit/>
          </a:bodyPr>
          <a:p>
            <a:pPr marL="228600" indent="-228600">
              <a:lnSpc>
                <a:spcPct val="100000"/>
              </a:lnSpc>
              <a:spcBef>
                <a:spcPts val="1400"/>
              </a:spcBef>
              <a:buClr>
                <a:srgbClr val="292929"/>
              </a:buClr>
              <a:buFont typeface="Arial"/>
              <a:buChar char="•"/>
            </a:pPr>
            <a:r>
              <a:rPr b="0" lang="en-CA" sz="2200" spc="-1" strike="noStrike">
                <a:solidFill>
                  <a:schemeClr val="accent3">
                    <a:lumMod val="25000"/>
                  </a:schemeClr>
                </a:solidFill>
                <a:latin typeface="Abadi"/>
              </a:rPr>
              <a:t>Show a </a:t>
            </a:r>
            <a:r>
              <a:rPr b="0" lang="en-US" sz="2200" spc="-1" strike="noStrike">
                <a:solidFill>
                  <a:schemeClr val="accent3">
                    <a:lumMod val="25000"/>
                  </a:schemeClr>
                </a:solidFill>
                <a:latin typeface="Abadi"/>
              </a:rPr>
              <a:t>scatter point of payload vs. orbit type</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marL="228600" indent="-228600">
              <a:lnSpc>
                <a:spcPct val="100000"/>
              </a:lnSpc>
              <a:spcBef>
                <a:spcPts val="1400"/>
              </a:spcBef>
              <a:buClr>
                <a:srgbClr val="292929"/>
              </a:buClr>
              <a:buFont typeface="Arial"/>
              <a:buChar char="•"/>
            </a:pPr>
            <a:r>
              <a:rPr b="0" lang="en-US" sz="2200" spc="-1" strike="noStrike">
                <a:solidFill>
                  <a:schemeClr val="accent3">
                    <a:lumMod val="25000"/>
                  </a:schemeClr>
                </a:solidFill>
                <a:latin typeface="Abadi"/>
              </a:rPr>
              <a:t>Show the screenshot of the scatter plot with explanations</a:t>
            </a:r>
            <a:endParaRPr b="0" lang="en-US" sz="2200" spc="-1" strike="noStrike">
              <a:solidFill>
                <a:srgbClr val="000000"/>
              </a:solidFill>
              <a:latin typeface="Calibri"/>
            </a:endParaRPr>
          </a:p>
        </p:txBody>
      </p:sp>
      <p:sp>
        <p:nvSpPr>
          <p:cNvPr id="211"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Payload vs. Orbit Type</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E269B18B-C5F9-42D2-8D2E-018F1A4411BF}" type="slidenum">
              <a:t>22</a:t>
            </a:fld>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12" name="PlaceHolder 1"/>
          <p:cNvSpPr>
            <a:spLocks noGrp="1"/>
          </p:cNvSpPr>
          <p:nvPr>
            <p:ph/>
          </p:nvPr>
        </p:nvSpPr>
        <p:spPr>
          <a:xfrm>
            <a:off x="770040" y="2069640"/>
            <a:ext cx="3931920" cy="3811320"/>
          </a:xfrm>
          <a:prstGeom prst="rect">
            <a:avLst/>
          </a:prstGeom>
          <a:noFill/>
          <a:ln w="0">
            <a:noFill/>
          </a:ln>
        </p:spPr>
        <p:txBody>
          <a:bodyPr lIns="90000" rIns="90000" tIns="45000" bIns="45000" anchor="t">
            <a:normAutofit/>
          </a:bodyPr>
          <a:p>
            <a:pPr marL="228600" indent="-228600">
              <a:lnSpc>
                <a:spcPct val="100000"/>
              </a:lnSpc>
              <a:spcBef>
                <a:spcPts val="1400"/>
              </a:spcBef>
              <a:buClr>
                <a:srgbClr val="292929"/>
              </a:buClr>
              <a:buFont typeface="Arial"/>
              <a:buChar char="•"/>
            </a:pPr>
            <a:r>
              <a:rPr b="0" lang="en-CA" sz="2200" spc="-1" strike="noStrike">
                <a:solidFill>
                  <a:schemeClr val="accent3">
                    <a:lumMod val="25000"/>
                  </a:schemeClr>
                </a:solidFill>
                <a:latin typeface="Abadi"/>
              </a:rPr>
              <a:t>Show a </a:t>
            </a:r>
            <a:r>
              <a:rPr b="0" lang="en-US" sz="2200" spc="-1" strike="noStrike">
                <a:solidFill>
                  <a:schemeClr val="accent3">
                    <a:lumMod val="25000"/>
                  </a:schemeClr>
                </a:solidFill>
                <a:latin typeface="Abadi"/>
              </a:rPr>
              <a:t>line chart of yearly average success rate</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marL="228600" indent="-228600">
              <a:lnSpc>
                <a:spcPct val="100000"/>
              </a:lnSpc>
              <a:spcBef>
                <a:spcPts val="1400"/>
              </a:spcBef>
              <a:buClr>
                <a:srgbClr val="292929"/>
              </a:buClr>
              <a:buFont typeface="Arial"/>
              <a:buChar char="•"/>
            </a:pPr>
            <a:r>
              <a:rPr b="0" lang="en-US" sz="2200" spc="-1" strike="noStrike">
                <a:solidFill>
                  <a:schemeClr val="accent3">
                    <a:lumMod val="25000"/>
                  </a:schemeClr>
                </a:solidFill>
                <a:latin typeface="Abadi"/>
              </a:rPr>
              <a:t>Show the screenshot of the scatter plot with explanations</a:t>
            </a:r>
            <a:endParaRPr b="0" lang="en-US" sz="2200" spc="-1" strike="noStrike">
              <a:solidFill>
                <a:srgbClr val="000000"/>
              </a:solidFill>
              <a:latin typeface="Calibri"/>
            </a:endParaRPr>
          </a:p>
        </p:txBody>
      </p:sp>
      <p:sp>
        <p:nvSpPr>
          <p:cNvPr id="213"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Launch Success Yearly Trend</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2109EBF4-C5A7-4BD4-B1FD-A613766B47D5}" type="slidenum">
              <a:t>23</a:t>
            </a:fld>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14" name="PlaceHolder 1"/>
          <p:cNvSpPr>
            <a:spLocks noGrp="1"/>
          </p:cNvSpPr>
          <p:nvPr>
            <p:ph/>
          </p:nvPr>
        </p:nvSpPr>
        <p:spPr>
          <a:xfrm>
            <a:off x="770040" y="1825560"/>
            <a:ext cx="9745200" cy="4350960"/>
          </a:xfrm>
          <a:prstGeom prst="rect">
            <a:avLst/>
          </a:prstGeom>
          <a:noFill/>
          <a:ln w="0">
            <a:noFill/>
          </a:ln>
        </p:spPr>
        <p:txBody>
          <a:bodyPr lIns="90000" rIns="90000" tIns="45000" bIns="45000" anchor="t">
            <a:normAutofit/>
          </a:bodyPr>
          <a:p>
            <a:pPr indent="0">
              <a:lnSpc>
                <a:spcPct val="100000"/>
              </a:lnSpc>
              <a:spcBef>
                <a:spcPts val="1400"/>
              </a:spcBef>
              <a:buNone/>
            </a:pPr>
            <a:r>
              <a:rPr b="0" lang="en-US" sz="2200" spc="-1" strike="noStrike">
                <a:solidFill>
                  <a:schemeClr val="accent3">
                    <a:lumMod val="25000"/>
                  </a:schemeClr>
                </a:solidFill>
                <a:latin typeface="Abadi"/>
              </a:rPr>
              <a:t>Find the names of the unique launch sites</a:t>
            </a: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Present your query result with a short explanation here</a:t>
            </a:r>
            <a:endParaRPr b="0" lang="en-US" sz="2200" spc="-1" strike="noStrike">
              <a:solidFill>
                <a:srgbClr val="000000"/>
              </a:solidFill>
              <a:latin typeface="Calibri"/>
            </a:endParaRPr>
          </a:p>
        </p:txBody>
      </p:sp>
      <p:sp>
        <p:nvSpPr>
          <p:cNvPr id="215"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All Launch Site Names</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B321AF4F-AE9D-4A8B-9268-373154E0256D}" type="slidenum">
              <a:t>24</a:t>
            </a:fld>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16" name="PlaceHolder 1"/>
          <p:cNvSpPr>
            <a:spLocks noGrp="1"/>
          </p:cNvSpPr>
          <p:nvPr>
            <p:ph/>
          </p:nvPr>
        </p:nvSpPr>
        <p:spPr>
          <a:xfrm>
            <a:off x="770040" y="1825560"/>
            <a:ext cx="9745200" cy="4350960"/>
          </a:xfrm>
          <a:prstGeom prst="rect">
            <a:avLst/>
          </a:prstGeom>
          <a:noFill/>
          <a:ln w="0">
            <a:noFill/>
          </a:ln>
        </p:spPr>
        <p:txBody>
          <a:bodyPr lIns="90000" rIns="90000" tIns="45000" bIns="45000" anchor="t">
            <a:normAutofit/>
          </a:bodyPr>
          <a:p>
            <a:pPr indent="0">
              <a:lnSpc>
                <a:spcPct val="100000"/>
              </a:lnSpc>
              <a:spcBef>
                <a:spcPts val="1400"/>
              </a:spcBef>
              <a:buNone/>
            </a:pPr>
            <a:r>
              <a:rPr b="0" lang="en-US" sz="2200" spc="-1" strike="noStrike">
                <a:solidFill>
                  <a:schemeClr val="accent3">
                    <a:lumMod val="25000"/>
                  </a:schemeClr>
                </a:solidFill>
                <a:latin typeface="Abadi"/>
              </a:rPr>
              <a:t>Find 5 records where launch sites begin with `CCA`</a:t>
            </a: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Present your query result with a short explanation here</a:t>
            </a:r>
            <a:endParaRPr b="0" lang="en-US" sz="2200" spc="-1" strike="noStrike">
              <a:solidFill>
                <a:srgbClr val="000000"/>
              </a:solidFill>
              <a:latin typeface="Calibri"/>
            </a:endParaRPr>
          </a:p>
        </p:txBody>
      </p:sp>
      <p:sp>
        <p:nvSpPr>
          <p:cNvPr id="217"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Launch Site Names Begin with 'CCA'</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E126B243-D58F-49D7-A911-1D5FF4716D19}" type="slidenum">
              <a:t>25</a:t>
            </a:fld>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18" name="PlaceHolder 1"/>
          <p:cNvSpPr>
            <a:spLocks noGrp="1"/>
          </p:cNvSpPr>
          <p:nvPr>
            <p:ph/>
          </p:nvPr>
        </p:nvSpPr>
        <p:spPr>
          <a:xfrm>
            <a:off x="770040" y="1825560"/>
            <a:ext cx="9745200" cy="4350960"/>
          </a:xfrm>
          <a:prstGeom prst="rect">
            <a:avLst/>
          </a:prstGeom>
          <a:noFill/>
          <a:ln w="0">
            <a:noFill/>
          </a:ln>
        </p:spPr>
        <p:txBody>
          <a:bodyPr lIns="90000" rIns="90000" tIns="45000" bIns="45000" anchor="t">
            <a:normAutofit/>
          </a:bodyPr>
          <a:p>
            <a:pPr indent="0">
              <a:lnSpc>
                <a:spcPct val="100000"/>
              </a:lnSpc>
              <a:spcBef>
                <a:spcPts val="1400"/>
              </a:spcBef>
              <a:buNone/>
            </a:pPr>
            <a:r>
              <a:rPr b="0" lang="en-US" sz="2200" spc="-1" strike="noStrike">
                <a:solidFill>
                  <a:schemeClr val="accent3">
                    <a:lumMod val="25000"/>
                  </a:schemeClr>
                </a:solidFill>
                <a:latin typeface="Abadi"/>
              </a:rPr>
              <a:t>Calculate the total payload carried by boosters from NASA</a:t>
            </a: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Present your query result with a short explanation here</a:t>
            </a:r>
            <a:endParaRPr b="0" lang="en-US" sz="2200" spc="-1" strike="noStrike">
              <a:solidFill>
                <a:srgbClr val="000000"/>
              </a:solidFill>
              <a:latin typeface="Calibri"/>
            </a:endParaRPr>
          </a:p>
        </p:txBody>
      </p:sp>
      <p:sp>
        <p:nvSpPr>
          <p:cNvPr id="219"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Total Payload Mass</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E03A95DE-C279-4754-8853-DE5EEFDFF717}" type="slidenum">
              <a:t>26</a:t>
            </a:fld>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20" name="PlaceHolder 1"/>
          <p:cNvSpPr>
            <a:spLocks noGrp="1"/>
          </p:cNvSpPr>
          <p:nvPr>
            <p:ph/>
          </p:nvPr>
        </p:nvSpPr>
        <p:spPr>
          <a:xfrm>
            <a:off x="770040" y="1825560"/>
            <a:ext cx="9745200" cy="4350960"/>
          </a:xfrm>
          <a:prstGeom prst="rect">
            <a:avLst/>
          </a:prstGeom>
          <a:noFill/>
          <a:ln w="0">
            <a:noFill/>
          </a:ln>
        </p:spPr>
        <p:txBody>
          <a:bodyPr lIns="90000" rIns="90000" tIns="45000" bIns="45000" anchor="t">
            <a:normAutofit/>
          </a:bodyPr>
          <a:p>
            <a:pPr indent="0">
              <a:lnSpc>
                <a:spcPct val="100000"/>
              </a:lnSpc>
              <a:spcBef>
                <a:spcPts val="1400"/>
              </a:spcBef>
              <a:buNone/>
            </a:pPr>
            <a:r>
              <a:rPr b="0" lang="en-US" sz="2200" spc="-1" strike="noStrike">
                <a:solidFill>
                  <a:schemeClr val="accent3">
                    <a:lumMod val="25000"/>
                  </a:schemeClr>
                </a:solidFill>
                <a:latin typeface="Abadi"/>
              </a:rPr>
              <a:t>Calculate the average payload mass carried by booster version F9 v1.1</a:t>
            </a: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Present your query result with a short explanation here</a:t>
            </a:r>
            <a:endParaRPr b="0" lang="en-US" sz="2200" spc="-1" strike="noStrike">
              <a:solidFill>
                <a:srgbClr val="000000"/>
              </a:solidFill>
              <a:latin typeface="Calibri"/>
            </a:endParaRPr>
          </a:p>
        </p:txBody>
      </p:sp>
      <p:sp>
        <p:nvSpPr>
          <p:cNvPr id="221"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Average Payload Mass by F9 v1.1</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F70C09EE-3D86-4CC4-BD63-519E39583C78}" type="slidenum">
              <a:t>27</a:t>
            </a:fld>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22" name="PlaceHolder 1"/>
          <p:cNvSpPr>
            <a:spLocks noGrp="1"/>
          </p:cNvSpPr>
          <p:nvPr>
            <p:ph/>
          </p:nvPr>
        </p:nvSpPr>
        <p:spPr>
          <a:xfrm>
            <a:off x="770040" y="1825560"/>
            <a:ext cx="9745200" cy="4350960"/>
          </a:xfrm>
          <a:prstGeom prst="rect">
            <a:avLst/>
          </a:prstGeom>
          <a:noFill/>
          <a:ln w="0">
            <a:noFill/>
          </a:ln>
        </p:spPr>
        <p:txBody>
          <a:bodyPr anchor="t">
            <a:normAutofit/>
          </a:bodyPr>
          <a:p>
            <a:pPr indent="0">
              <a:lnSpc>
                <a:spcPct val="100000"/>
              </a:lnSpc>
              <a:spcBef>
                <a:spcPts val="1400"/>
              </a:spcBef>
              <a:buNone/>
            </a:pPr>
            <a:r>
              <a:rPr b="0" lang="en-US" sz="2200" spc="-1" strike="noStrike">
                <a:solidFill>
                  <a:schemeClr val="accent3">
                    <a:lumMod val="25000"/>
                  </a:schemeClr>
                </a:solidFill>
                <a:latin typeface="Abadi"/>
              </a:rPr>
              <a:t>Find the dates of the first successful landing outcome on ground pad</a:t>
            </a: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Present your query result with a short explanation here</a:t>
            </a:r>
            <a:endParaRPr b="0" lang="en-US" sz="2200" spc="-1" strike="noStrike">
              <a:solidFill>
                <a:srgbClr val="000000"/>
              </a:solidFill>
              <a:latin typeface="Calibri"/>
            </a:endParaRPr>
          </a:p>
        </p:txBody>
      </p:sp>
      <p:sp>
        <p:nvSpPr>
          <p:cNvPr id="223"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First Successful Ground Landing Date</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9CBBF2EB-AA38-44B9-BC93-E49EF9AD439A}" type="slidenum">
              <a:t>28</a:t>
            </a:fld>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24" name="PlaceHolder 1"/>
          <p:cNvSpPr>
            <a:spLocks noGrp="1"/>
          </p:cNvSpPr>
          <p:nvPr>
            <p:ph/>
          </p:nvPr>
        </p:nvSpPr>
        <p:spPr>
          <a:xfrm>
            <a:off x="770040" y="1825560"/>
            <a:ext cx="9745200" cy="4350960"/>
          </a:xfrm>
          <a:prstGeom prst="rect">
            <a:avLst/>
          </a:prstGeom>
          <a:noFill/>
          <a:ln w="0">
            <a:noFill/>
          </a:ln>
        </p:spPr>
        <p:txBody>
          <a:bodyPr anchor="t">
            <a:normAutofit/>
          </a:bodyPr>
          <a:p>
            <a:pPr indent="0">
              <a:lnSpc>
                <a:spcPct val="100000"/>
              </a:lnSpc>
              <a:spcBef>
                <a:spcPts val="1400"/>
              </a:spcBef>
              <a:buNone/>
            </a:pPr>
            <a:r>
              <a:rPr b="0" lang="en-US" sz="2200" spc="-1" strike="noStrike">
                <a:solidFill>
                  <a:schemeClr val="accent3">
                    <a:lumMod val="25000"/>
                  </a:schemeClr>
                </a:solidFill>
                <a:latin typeface="Abadi"/>
              </a:rPr>
              <a:t>List the names of boosters which have successfully landed on drone ship and had payload mass greater than 4000 but less than 6000</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Present your query result with a short explanation here</a:t>
            </a:r>
            <a:endParaRPr b="0" lang="en-US" sz="2200" spc="-1" strike="noStrike">
              <a:solidFill>
                <a:srgbClr val="000000"/>
              </a:solidFill>
              <a:latin typeface="Calibri"/>
            </a:endParaRPr>
          </a:p>
        </p:txBody>
      </p:sp>
      <p:sp>
        <p:nvSpPr>
          <p:cNvPr id="225"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52000"/>
          </a:bodyPr>
          <a:p>
            <a:pPr>
              <a:lnSpc>
                <a:spcPct val="90000"/>
              </a:lnSpc>
            </a:pPr>
            <a:r>
              <a:rPr b="0" lang="en-US" sz="4000" spc="-1" strike="noStrike">
                <a:solidFill>
                  <a:srgbClr val="0b49cb"/>
                </a:solidFill>
                <a:latin typeface="Abadi"/>
                <a:ea typeface="IBM Plex Mono SemiBold"/>
              </a:rPr>
              <a:t>Successful Drone Ship Landing with Payload between 4000 and 6000</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06819B23-D8FC-44BD-8432-8FF9A6A76EF6}" type="slidenum">
              <a:t>29</a:t>
            </a:fld>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9" name="Content Placeholder 2"/>
          <p:cNvSpPr/>
          <p:nvPr/>
        </p:nvSpPr>
        <p:spPr>
          <a:xfrm>
            <a:off x="959040" y="1600200"/>
            <a:ext cx="10013760" cy="4114800"/>
          </a:xfrm>
          <a:prstGeom prst="rect">
            <a:avLst/>
          </a:prstGeom>
          <a:noFill/>
          <a:ln w="0">
            <a:noFill/>
          </a:ln>
        </p:spPr>
        <p:style>
          <a:lnRef idx="0"/>
          <a:fillRef idx="0"/>
          <a:effectRef idx="0"/>
          <a:fontRef idx="minor"/>
        </p:style>
        <p:txBody>
          <a:bodyPr anchor="t">
            <a:normAutofit/>
          </a:bodyPr>
          <a:p>
            <a:pPr>
              <a:lnSpc>
                <a:spcPct val="100000"/>
              </a:lnSpc>
              <a:spcBef>
                <a:spcPts val="833"/>
              </a:spcBef>
            </a:pPr>
            <a:r>
              <a:rPr b="0" lang="en-US" sz="1800" spc="-1" strike="noStrike">
                <a:solidFill>
                  <a:schemeClr val="accent3">
                    <a:lumMod val="25000"/>
                  </a:schemeClr>
                </a:solidFill>
                <a:latin typeface="Abadi"/>
              </a:rPr>
              <a:t>Using data science mechanisms to predicting the success rate of SpaceX Falcon 9 rockets</a:t>
            </a:r>
            <a:endParaRPr b="0" lang="en-US" sz="1800" spc="-1" strike="noStrike">
              <a:solidFill>
                <a:srgbClr val="000000"/>
              </a:solidFill>
              <a:latin typeface="Arial"/>
              <a:ea typeface="Microsoft YaHei"/>
            </a:endParaRPr>
          </a:p>
          <a:p>
            <a:pPr>
              <a:lnSpc>
                <a:spcPct val="100000"/>
              </a:lnSpc>
              <a:spcBef>
                <a:spcPts val="833"/>
              </a:spcBef>
            </a:pPr>
            <a:r>
              <a:rPr b="0" lang="en-US" sz="1600" spc="-1" strike="noStrike">
                <a:solidFill>
                  <a:schemeClr val="accent3">
                    <a:lumMod val="25000"/>
                  </a:schemeClr>
                </a:solidFill>
                <a:latin typeface="Abadi"/>
              </a:rPr>
              <a:t>Summary of methodologies</a:t>
            </a:r>
            <a:endParaRPr b="0" lang="en-US" sz="1600" spc="-1" strike="noStrike">
              <a:solidFill>
                <a:srgbClr val="000000"/>
              </a:solidFill>
              <a:latin typeface="Arial"/>
              <a:ea typeface="Microsoft YaHei"/>
            </a:endParaRPr>
          </a:p>
          <a:p>
            <a:pPr marL="216000" indent="-216000">
              <a:lnSpc>
                <a:spcPct val="100000"/>
              </a:lnSpc>
              <a:spcBef>
                <a:spcPts val="833"/>
              </a:spcBef>
              <a:buClr>
                <a:srgbClr val="000000"/>
              </a:buClr>
              <a:buSzPct val="45000"/>
              <a:buFont typeface="Wingdings" charset="2"/>
              <a:buChar char=""/>
            </a:pPr>
            <a:r>
              <a:rPr b="0" lang="en-US" sz="1400" spc="-1" strike="noStrike">
                <a:solidFill>
                  <a:schemeClr val="accent3">
                    <a:lumMod val="25000"/>
                  </a:schemeClr>
                </a:solidFill>
                <a:latin typeface="Abadi"/>
              </a:rPr>
              <a:t>Data collection from different data sources</a:t>
            </a:r>
            <a:endParaRPr b="0" lang="en-US" sz="1400" spc="-1" strike="noStrike">
              <a:solidFill>
                <a:srgbClr val="000000"/>
              </a:solidFill>
              <a:latin typeface="Arial"/>
              <a:ea typeface="Microsoft YaHei"/>
            </a:endParaRPr>
          </a:p>
          <a:p>
            <a:pPr marL="216000" indent="-216000">
              <a:lnSpc>
                <a:spcPct val="100000"/>
              </a:lnSpc>
              <a:spcBef>
                <a:spcPts val="833"/>
              </a:spcBef>
              <a:buClr>
                <a:srgbClr val="000000"/>
              </a:buClr>
              <a:buSzPct val="45000"/>
              <a:buFont typeface="Wingdings" charset="2"/>
              <a:buChar char=""/>
            </a:pPr>
            <a:r>
              <a:rPr b="0" lang="en-US" sz="1400" spc="-1" strike="noStrike">
                <a:solidFill>
                  <a:schemeClr val="accent3">
                    <a:lumMod val="25000"/>
                  </a:schemeClr>
                </a:solidFill>
                <a:latin typeface="Abadi"/>
              </a:rPr>
              <a:t>Data processing and cleaning</a:t>
            </a:r>
            <a:endParaRPr b="0" lang="en-US" sz="1400" spc="-1" strike="noStrike">
              <a:solidFill>
                <a:srgbClr val="000000"/>
              </a:solidFill>
              <a:latin typeface="Arial"/>
              <a:ea typeface="Microsoft YaHei"/>
            </a:endParaRPr>
          </a:p>
          <a:p>
            <a:pPr marL="216000" indent="-216000">
              <a:lnSpc>
                <a:spcPct val="100000"/>
              </a:lnSpc>
              <a:spcBef>
                <a:spcPts val="833"/>
              </a:spcBef>
              <a:buClr>
                <a:srgbClr val="000000"/>
              </a:buClr>
              <a:buSzPct val="45000"/>
              <a:buFont typeface="Wingdings" charset="2"/>
              <a:buChar char=""/>
            </a:pPr>
            <a:r>
              <a:rPr b="0" lang="en-US" sz="1400" spc="-1" strike="noStrike">
                <a:solidFill>
                  <a:schemeClr val="accent3">
                    <a:lumMod val="25000"/>
                  </a:schemeClr>
                </a:solidFill>
                <a:latin typeface="Abadi"/>
              </a:rPr>
              <a:t>Exploring Data Analysis with data visualization</a:t>
            </a:r>
            <a:endParaRPr b="0" lang="en-US" sz="1400" spc="-1" strike="noStrike">
              <a:solidFill>
                <a:srgbClr val="000000"/>
              </a:solidFill>
              <a:latin typeface="Arial"/>
              <a:ea typeface="Microsoft YaHei"/>
            </a:endParaRPr>
          </a:p>
          <a:p>
            <a:pPr marL="216000" indent="-216000">
              <a:lnSpc>
                <a:spcPct val="100000"/>
              </a:lnSpc>
              <a:spcBef>
                <a:spcPts val="833"/>
              </a:spcBef>
              <a:buClr>
                <a:srgbClr val="000000"/>
              </a:buClr>
              <a:buSzPct val="45000"/>
              <a:buFont typeface="Wingdings" charset="2"/>
              <a:buChar char=""/>
            </a:pPr>
            <a:r>
              <a:rPr b="0" lang="en-US" sz="1400" spc="-1" strike="noStrike">
                <a:solidFill>
                  <a:schemeClr val="accent3">
                    <a:lumMod val="25000"/>
                  </a:schemeClr>
                </a:solidFill>
                <a:latin typeface="Abadi"/>
              </a:rPr>
              <a:t>Exploratory Data Analysis with SQL </a:t>
            </a:r>
            <a:endParaRPr b="0" lang="en-US" sz="1400" spc="-1" strike="noStrike">
              <a:solidFill>
                <a:srgbClr val="000000"/>
              </a:solidFill>
              <a:latin typeface="Arial"/>
              <a:ea typeface="Microsoft YaHei"/>
            </a:endParaRPr>
          </a:p>
          <a:p>
            <a:pPr marL="216000" indent="-216000">
              <a:lnSpc>
                <a:spcPct val="100000"/>
              </a:lnSpc>
              <a:spcBef>
                <a:spcPts val="833"/>
              </a:spcBef>
              <a:buClr>
                <a:srgbClr val="000000"/>
              </a:buClr>
              <a:buSzPct val="45000"/>
              <a:buFont typeface="Wingdings" charset="2"/>
              <a:buChar char=""/>
            </a:pPr>
            <a:r>
              <a:rPr b="0" lang="en-US" sz="1400" spc="-1" strike="noStrike">
                <a:solidFill>
                  <a:schemeClr val="accent3">
                    <a:lumMod val="25000"/>
                  </a:schemeClr>
                </a:solidFill>
                <a:latin typeface="Abadi"/>
              </a:rPr>
              <a:t>Using Folium to build interactive map</a:t>
            </a:r>
            <a:endParaRPr b="0" lang="en-US" sz="1400" spc="-1" strike="noStrike">
              <a:solidFill>
                <a:srgbClr val="000000"/>
              </a:solidFill>
              <a:latin typeface="Arial"/>
              <a:ea typeface="Microsoft YaHei"/>
            </a:endParaRPr>
          </a:p>
          <a:p>
            <a:pPr marL="216000" indent="-216000">
              <a:lnSpc>
                <a:spcPct val="100000"/>
              </a:lnSpc>
              <a:spcBef>
                <a:spcPts val="833"/>
              </a:spcBef>
              <a:buClr>
                <a:srgbClr val="000000"/>
              </a:buClr>
              <a:buSzPct val="45000"/>
              <a:buFont typeface="Wingdings" charset="2"/>
              <a:buChar char=""/>
            </a:pPr>
            <a:r>
              <a:rPr b="0" lang="en-US" sz="1400" spc="-1" strike="noStrike">
                <a:solidFill>
                  <a:schemeClr val="accent3">
                    <a:lumMod val="25000"/>
                  </a:schemeClr>
                </a:solidFill>
                <a:latin typeface="Abadi"/>
              </a:rPr>
              <a:t>Creating Dashboard using Plotly Dash</a:t>
            </a:r>
            <a:endParaRPr b="0" lang="en-US" sz="1400" spc="-1" strike="noStrike">
              <a:solidFill>
                <a:srgbClr val="000000"/>
              </a:solidFill>
              <a:latin typeface="Arial"/>
              <a:ea typeface="Microsoft YaHei"/>
            </a:endParaRPr>
          </a:p>
          <a:p>
            <a:pPr marL="216000" indent="-216000">
              <a:lnSpc>
                <a:spcPct val="100000"/>
              </a:lnSpc>
              <a:spcBef>
                <a:spcPts val="833"/>
              </a:spcBef>
              <a:buClr>
                <a:srgbClr val="000000"/>
              </a:buClr>
              <a:buSzPct val="45000"/>
              <a:buFont typeface="Wingdings" charset="2"/>
              <a:buChar char=""/>
            </a:pPr>
            <a:r>
              <a:rPr b="0" lang="en-US" sz="1400" spc="-1" strike="noStrike">
                <a:solidFill>
                  <a:schemeClr val="accent3">
                    <a:lumMod val="25000"/>
                  </a:schemeClr>
                </a:solidFill>
                <a:latin typeface="Abadi"/>
              </a:rPr>
              <a:t>Predictive analysis using Classification algorithm</a:t>
            </a:r>
            <a:endParaRPr b="0" lang="en-US" sz="1400" spc="-1" strike="noStrike">
              <a:solidFill>
                <a:srgbClr val="000000"/>
              </a:solidFill>
              <a:latin typeface="Arial"/>
              <a:ea typeface="Microsoft YaHei"/>
            </a:endParaRPr>
          </a:p>
          <a:p>
            <a:pPr>
              <a:lnSpc>
                <a:spcPct val="100000"/>
              </a:lnSpc>
              <a:spcBef>
                <a:spcPts val="833"/>
              </a:spcBef>
            </a:pPr>
            <a:r>
              <a:rPr b="0" lang="en-US" sz="1600" spc="-1" strike="noStrike">
                <a:solidFill>
                  <a:schemeClr val="accent3">
                    <a:lumMod val="25000"/>
                  </a:schemeClr>
                </a:solidFill>
                <a:latin typeface="Abadi"/>
              </a:rPr>
              <a:t>Summary of all results</a:t>
            </a:r>
            <a:endParaRPr b="0" lang="en-US" sz="1600" spc="-1" strike="noStrike">
              <a:solidFill>
                <a:srgbClr val="000000"/>
              </a:solidFill>
              <a:latin typeface="Arial"/>
              <a:ea typeface="Microsoft YaHei"/>
            </a:endParaRPr>
          </a:p>
          <a:p>
            <a:pPr marL="216000" indent="-216000">
              <a:lnSpc>
                <a:spcPct val="100000"/>
              </a:lnSpc>
              <a:spcBef>
                <a:spcPts val="833"/>
              </a:spcBef>
              <a:buClr>
                <a:srgbClr val="000000"/>
              </a:buClr>
              <a:buSzPct val="45000"/>
              <a:buFont typeface="Wingdings" charset="2"/>
              <a:buChar char=""/>
            </a:pPr>
            <a:r>
              <a:rPr b="0" lang="en-US" sz="1400" spc="-1" strike="noStrike">
                <a:solidFill>
                  <a:schemeClr val="accent3">
                    <a:lumMod val="25000"/>
                  </a:schemeClr>
                </a:solidFill>
                <a:latin typeface="Abadi"/>
              </a:rPr>
              <a:t>Analysis of results</a:t>
            </a:r>
            <a:endParaRPr b="0" lang="en-US" sz="1400" spc="-1" strike="noStrike">
              <a:solidFill>
                <a:srgbClr val="000000"/>
              </a:solidFill>
              <a:latin typeface="Arial"/>
              <a:ea typeface="Microsoft YaHei"/>
            </a:endParaRPr>
          </a:p>
          <a:p>
            <a:pPr marL="216000" indent="-216000">
              <a:lnSpc>
                <a:spcPct val="100000"/>
              </a:lnSpc>
              <a:spcBef>
                <a:spcPts val="833"/>
              </a:spcBef>
              <a:buClr>
                <a:srgbClr val="000000"/>
              </a:buClr>
              <a:buSzPct val="45000"/>
              <a:buFont typeface="Wingdings" charset="2"/>
              <a:buChar char=""/>
            </a:pPr>
            <a:r>
              <a:rPr b="0" lang="en-US" sz="1400" spc="-1" strike="noStrike">
                <a:solidFill>
                  <a:schemeClr val="accent3">
                    <a:lumMod val="25000"/>
                  </a:schemeClr>
                </a:solidFill>
                <a:latin typeface="Abadi"/>
              </a:rPr>
              <a:t>Presentation of interactive data analysis results</a:t>
            </a:r>
            <a:endParaRPr b="0" lang="en-US" sz="1400" spc="-1" strike="noStrike">
              <a:solidFill>
                <a:srgbClr val="000000"/>
              </a:solidFill>
              <a:latin typeface="Arial"/>
              <a:ea typeface="Microsoft YaHei"/>
            </a:endParaRPr>
          </a:p>
          <a:p>
            <a:pPr marL="216000" indent="-216000">
              <a:lnSpc>
                <a:spcPct val="100000"/>
              </a:lnSpc>
              <a:spcBef>
                <a:spcPts val="833"/>
              </a:spcBef>
              <a:buClr>
                <a:srgbClr val="000000"/>
              </a:buClr>
              <a:buSzPct val="45000"/>
              <a:buFont typeface="Wingdings" charset="2"/>
              <a:buChar char=""/>
            </a:pPr>
            <a:r>
              <a:rPr b="0" lang="en-US" sz="1400" spc="-1" strike="noStrike">
                <a:solidFill>
                  <a:schemeClr val="accent3">
                    <a:lumMod val="25000"/>
                  </a:schemeClr>
                </a:solidFill>
                <a:latin typeface="Abadi"/>
              </a:rPr>
              <a:t>Predictive analysis result data insights</a:t>
            </a:r>
            <a:endParaRPr b="0" lang="en-US" sz="1400" spc="-1" strike="noStrike">
              <a:solidFill>
                <a:srgbClr val="000000"/>
              </a:solidFill>
              <a:latin typeface="Arial"/>
              <a:ea typeface="Microsoft YaHei"/>
            </a:endParaRPr>
          </a:p>
        </p:txBody>
      </p:sp>
      <p:sp>
        <p:nvSpPr>
          <p:cNvPr id="170"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Executive Summary</a:t>
            </a:r>
            <a:endParaRPr b="0" lang="en-US" sz="40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26" name="PlaceHolder 1"/>
          <p:cNvSpPr>
            <a:spLocks noGrp="1"/>
          </p:cNvSpPr>
          <p:nvPr>
            <p:ph/>
          </p:nvPr>
        </p:nvSpPr>
        <p:spPr>
          <a:xfrm>
            <a:off x="770040" y="1825560"/>
            <a:ext cx="9745200" cy="4350960"/>
          </a:xfrm>
          <a:prstGeom prst="rect">
            <a:avLst/>
          </a:prstGeom>
          <a:noFill/>
          <a:ln w="0">
            <a:noFill/>
          </a:ln>
        </p:spPr>
        <p:txBody>
          <a:bodyPr lIns="90000" rIns="90000" tIns="45000" bIns="45000" anchor="t">
            <a:normAutofit/>
          </a:bodyPr>
          <a:p>
            <a:pPr indent="0">
              <a:lnSpc>
                <a:spcPct val="100000"/>
              </a:lnSpc>
              <a:spcBef>
                <a:spcPts val="1400"/>
              </a:spcBef>
              <a:buNone/>
            </a:pPr>
            <a:r>
              <a:rPr b="0" lang="en-US" sz="2200" spc="-1" strike="noStrike">
                <a:solidFill>
                  <a:schemeClr val="accent3">
                    <a:lumMod val="25000"/>
                  </a:schemeClr>
                </a:solidFill>
                <a:latin typeface="Abadi"/>
              </a:rPr>
              <a:t>Calculate the total number of successful and failure mission outcomes</a:t>
            </a: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Present your query result with a short explanation here</a:t>
            </a:r>
            <a:endParaRPr b="0" lang="en-US" sz="2200" spc="-1" strike="noStrike">
              <a:solidFill>
                <a:srgbClr val="000000"/>
              </a:solidFill>
              <a:latin typeface="Calibri"/>
            </a:endParaRPr>
          </a:p>
        </p:txBody>
      </p:sp>
      <p:sp>
        <p:nvSpPr>
          <p:cNvPr id="227"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68000"/>
          </a:bodyPr>
          <a:p>
            <a:pPr>
              <a:lnSpc>
                <a:spcPct val="90000"/>
              </a:lnSpc>
            </a:pPr>
            <a:r>
              <a:rPr b="0" lang="en-US" sz="4000" spc="-1" strike="noStrike">
                <a:solidFill>
                  <a:srgbClr val="0b49cb"/>
                </a:solidFill>
                <a:latin typeface="Abadi"/>
                <a:ea typeface="IBM Plex Mono SemiBold"/>
              </a:rPr>
              <a:t>Total Number of Successful and Failure Mission Outcomes</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A1040DC7-D59A-483C-A156-ED8D2930E32C}" type="slidenum">
              <a:t>30</a:t>
            </a:fld>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28" name="PlaceHolder 1"/>
          <p:cNvSpPr>
            <a:spLocks noGrp="1"/>
          </p:cNvSpPr>
          <p:nvPr>
            <p:ph/>
          </p:nvPr>
        </p:nvSpPr>
        <p:spPr>
          <a:xfrm>
            <a:off x="770040" y="1825560"/>
            <a:ext cx="9745200" cy="4350960"/>
          </a:xfrm>
          <a:prstGeom prst="rect">
            <a:avLst/>
          </a:prstGeom>
          <a:noFill/>
          <a:ln w="0">
            <a:noFill/>
          </a:ln>
        </p:spPr>
        <p:txBody>
          <a:bodyPr lIns="90000" rIns="90000" tIns="45000" bIns="45000" anchor="t">
            <a:normAutofit/>
          </a:bodyPr>
          <a:p>
            <a:pPr indent="0">
              <a:lnSpc>
                <a:spcPct val="100000"/>
              </a:lnSpc>
              <a:spcBef>
                <a:spcPts val="1400"/>
              </a:spcBef>
              <a:buNone/>
            </a:pPr>
            <a:r>
              <a:rPr b="0" lang="en-US" sz="2200" spc="-1" strike="noStrike">
                <a:solidFill>
                  <a:schemeClr val="accent3">
                    <a:lumMod val="25000"/>
                  </a:schemeClr>
                </a:solidFill>
                <a:latin typeface="Abadi"/>
              </a:rPr>
              <a:t>List the names of the booster which have carried the maximum payload mass</a:t>
            </a: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Present your query result with a short explanation here</a:t>
            </a:r>
            <a:endParaRPr b="0" lang="en-US" sz="2200" spc="-1" strike="noStrike">
              <a:solidFill>
                <a:srgbClr val="000000"/>
              </a:solidFill>
              <a:latin typeface="Calibri"/>
            </a:endParaRPr>
          </a:p>
        </p:txBody>
      </p:sp>
      <p:sp>
        <p:nvSpPr>
          <p:cNvPr id="229"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Boosters Carried Maximum Payload</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E7295AED-7E2F-4F93-8618-ED8F0B54BDF4}" type="slidenum">
              <a:t>31</a:t>
            </a:fld>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0" name="PlaceHolder 1"/>
          <p:cNvSpPr>
            <a:spLocks noGrp="1"/>
          </p:cNvSpPr>
          <p:nvPr>
            <p:ph/>
          </p:nvPr>
        </p:nvSpPr>
        <p:spPr>
          <a:xfrm>
            <a:off x="770040" y="1825560"/>
            <a:ext cx="9745200" cy="4350960"/>
          </a:xfrm>
          <a:prstGeom prst="rect">
            <a:avLst/>
          </a:prstGeom>
          <a:noFill/>
          <a:ln w="0">
            <a:noFill/>
          </a:ln>
        </p:spPr>
        <p:txBody>
          <a:bodyPr anchor="t">
            <a:normAutofit/>
          </a:bodyPr>
          <a:p>
            <a:pPr indent="0">
              <a:lnSpc>
                <a:spcPct val="100000"/>
              </a:lnSpc>
              <a:spcBef>
                <a:spcPts val="1400"/>
              </a:spcBef>
              <a:buNone/>
            </a:pPr>
            <a:r>
              <a:rPr b="0" lang="en-US" sz="2200" spc="-1" strike="noStrike">
                <a:solidFill>
                  <a:schemeClr val="accent3">
                    <a:lumMod val="25000"/>
                  </a:schemeClr>
                </a:solidFill>
                <a:latin typeface="Abadi"/>
              </a:rPr>
              <a:t>List the failed landing_outcomes in drone ship, their booster versions, and launch site names for in year 2015</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Present your query result with a short explanation here</a:t>
            </a:r>
            <a:endParaRPr b="0" lang="en-US" sz="2200" spc="-1" strike="noStrike">
              <a:solidFill>
                <a:srgbClr val="000000"/>
              </a:solidFill>
              <a:latin typeface="Calibri"/>
            </a:endParaRPr>
          </a:p>
        </p:txBody>
      </p:sp>
      <p:sp>
        <p:nvSpPr>
          <p:cNvPr id="231"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2015 Launch Records</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599E3E58-0BA0-4F55-A4D8-8C150335F680}" type="slidenum">
              <a:t>32</a:t>
            </a:fld>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2" name="PlaceHolder 1"/>
          <p:cNvSpPr>
            <a:spLocks noGrp="1"/>
          </p:cNvSpPr>
          <p:nvPr>
            <p:ph/>
          </p:nvPr>
        </p:nvSpPr>
        <p:spPr>
          <a:xfrm>
            <a:off x="770040" y="1825560"/>
            <a:ext cx="9745200" cy="4350960"/>
          </a:xfrm>
          <a:prstGeom prst="rect">
            <a:avLst/>
          </a:prstGeom>
          <a:noFill/>
          <a:ln w="0">
            <a:noFill/>
          </a:ln>
        </p:spPr>
        <p:txBody>
          <a:bodyPr anchor="t">
            <a:noAutofit/>
          </a:bodyPr>
          <a:p>
            <a:pPr indent="0">
              <a:lnSpc>
                <a:spcPct val="100000"/>
              </a:lnSpc>
              <a:spcBef>
                <a:spcPts val="1400"/>
              </a:spcBef>
              <a:buNone/>
            </a:pPr>
            <a:r>
              <a:rPr b="0" lang="en-US" sz="2200" spc="-1" strike="noStrike">
                <a:solidFill>
                  <a:schemeClr val="accent3">
                    <a:lumMod val="25000"/>
                  </a:schemeClr>
                </a:solidFill>
                <a:latin typeface="Abadi"/>
              </a:rPr>
              <a:t>Rank the count of landing outcomes (such as Failure (drone ship) or Success (ground pad)) between the date 2010-06-04 and 2017-03-20, in descending order</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Present your query result with a short explanation here</a:t>
            </a:r>
            <a:endParaRPr b="0" lang="en-US" sz="2200" spc="-1" strike="noStrike">
              <a:solidFill>
                <a:srgbClr val="000000"/>
              </a:solidFill>
              <a:latin typeface="Calibri"/>
            </a:endParaRPr>
          </a:p>
        </p:txBody>
      </p:sp>
      <p:sp>
        <p:nvSpPr>
          <p:cNvPr id="233"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64000"/>
          </a:bodyPr>
          <a:p>
            <a:pPr>
              <a:lnSpc>
                <a:spcPct val="90000"/>
              </a:lnSpc>
            </a:pPr>
            <a:r>
              <a:rPr b="0" lang="en-US" sz="4000" spc="-1" strike="noStrike">
                <a:solidFill>
                  <a:srgbClr val="0b49cb"/>
                </a:solidFill>
                <a:latin typeface="Abadi"/>
                <a:ea typeface="IBM Plex Mono SemiBold"/>
              </a:rPr>
              <a:t>Rank Landing Outcomes Between 2010-06-04 and 2017-03-20</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C8113920-BEFB-47B5-B43D-8C37F5B39042}" type="slidenum">
              <a:t>33</a:t>
            </a:fld>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4" name="TextBox 6"/>
          <p:cNvSpPr/>
          <p:nvPr/>
        </p:nvSpPr>
        <p:spPr>
          <a:xfrm>
            <a:off x="810720" y="2529720"/>
            <a:ext cx="103284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pPr>
            <a:r>
              <a:rPr b="0" lang="en-US" sz="1800" spc="-1" strike="noStrike">
                <a:solidFill>
                  <a:srgbClr val="ffffff"/>
                </a:solidFill>
                <a:latin typeface="Calibri"/>
              </a:rPr>
              <a:t>Section 3</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5" name="PlaceHolder 1"/>
          <p:cNvSpPr>
            <a:spLocks noGrp="1"/>
          </p:cNvSpPr>
          <p:nvPr>
            <p:ph/>
          </p:nvPr>
        </p:nvSpPr>
        <p:spPr>
          <a:xfrm>
            <a:off x="770040" y="1825560"/>
            <a:ext cx="9745200" cy="4350960"/>
          </a:xfrm>
          <a:prstGeom prst="rect">
            <a:avLst/>
          </a:prstGeom>
          <a:noFill/>
          <a:ln w="0">
            <a:noFill/>
          </a:ln>
        </p:spPr>
        <p:txBody>
          <a:bodyPr anchor="t">
            <a:normAutofit/>
          </a:bodyPr>
          <a:p>
            <a:pPr indent="0">
              <a:lnSpc>
                <a:spcPct val="100000"/>
              </a:lnSpc>
              <a:spcBef>
                <a:spcPts val="1400"/>
              </a:spcBef>
              <a:buNone/>
            </a:pPr>
            <a:r>
              <a:rPr b="0" lang="en-US" sz="2200" spc="-1" strike="noStrike">
                <a:solidFill>
                  <a:schemeClr val="accent3">
                    <a:lumMod val="25000"/>
                  </a:schemeClr>
                </a:solidFill>
                <a:latin typeface="Abadi"/>
              </a:rPr>
              <a:t>Replace &lt;Folium map screenshot 1&gt; title with an appropriate title</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Explore the generated folium map and make a proper screenshot to include all launch sites’ location markers on a global map</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Explain the important elements and findings on the screenshot</a:t>
            </a:r>
            <a:endParaRPr b="0" lang="en-US" sz="2200" spc="-1" strike="noStrike">
              <a:solidFill>
                <a:srgbClr val="000000"/>
              </a:solidFill>
              <a:latin typeface="Calibri"/>
            </a:endParaRPr>
          </a:p>
          <a:p>
            <a:pPr indent="0">
              <a:lnSpc>
                <a:spcPct val="100000"/>
              </a:lnSpc>
              <a:buNone/>
            </a:pPr>
            <a:endParaRPr b="0" lang="en-US" sz="1800" spc="-1" strike="noStrike">
              <a:solidFill>
                <a:srgbClr val="000000"/>
              </a:solidFill>
              <a:latin typeface="Calibri"/>
            </a:endParaRPr>
          </a:p>
        </p:txBody>
      </p:sp>
      <p:sp>
        <p:nvSpPr>
          <p:cNvPr id="236"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&lt;Folium Map Screenshot 1&gt;</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ADCB99EC-47D1-41A3-A6A5-4D932CC9B1B2}" type="slidenum">
              <a:t>35</a:t>
            </a:fld>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7" name="PlaceHolder 1"/>
          <p:cNvSpPr>
            <a:spLocks noGrp="1"/>
          </p:cNvSpPr>
          <p:nvPr>
            <p:ph/>
          </p:nvPr>
        </p:nvSpPr>
        <p:spPr>
          <a:xfrm>
            <a:off x="770040" y="1825560"/>
            <a:ext cx="9745200" cy="4350960"/>
          </a:xfrm>
          <a:prstGeom prst="rect">
            <a:avLst/>
          </a:prstGeom>
          <a:noFill/>
          <a:ln w="0">
            <a:noFill/>
          </a:ln>
        </p:spPr>
        <p:txBody>
          <a:bodyPr anchor="t">
            <a:normAutofit/>
          </a:bodyPr>
          <a:p>
            <a:pPr indent="0">
              <a:lnSpc>
                <a:spcPct val="100000"/>
              </a:lnSpc>
              <a:spcBef>
                <a:spcPts val="1400"/>
              </a:spcBef>
              <a:buNone/>
            </a:pPr>
            <a:r>
              <a:rPr b="0" lang="en-US" sz="2200" spc="-1" strike="noStrike">
                <a:solidFill>
                  <a:schemeClr val="accent3">
                    <a:lumMod val="25000"/>
                  </a:schemeClr>
                </a:solidFill>
                <a:latin typeface="Abadi"/>
              </a:rPr>
              <a:t>Replace &lt;Folium map screenshot 2&gt; title with an appropriate title</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ea typeface="Calibri"/>
              </a:rPr>
              <a:t>Explore the folium map and make a proper screenshot to show the color-labeled launch outcomes on the map</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ea typeface="Calibri"/>
              </a:rPr>
              <a:t>Explain the important elements and findings on the screenshot</a:t>
            </a:r>
            <a:endParaRPr b="0" lang="en-US" sz="2200" spc="-1" strike="noStrike">
              <a:solidFill>
                <a:srgbClr val="000000"/>
              </a:solidFill>
              <a:latin typeface="Calibri"/>
            </a:endParaRPr>
          </a:p>
          <a:p>
            <a:pPr indent="0">
              <a:lnSpc>
                <a:spcPct val="100000"/>
              </a:lnSpc>
              <a:spcBef>
                <a:spcPts val="1400"/>
              </a:spcBef>
              <a:buNone/>
            </a:pPr>
            <a:endParaRPr b="0" lang="en-US" sz="1800" spc="-1" strike="noStrike">
              <a:solidFill>
                <a:srgbClr val="000000"/>
              </a:solidFill>
              <a:latin typeface="Calibri"/>
            </a:endParaRPr>
          </a:p>
        </p:txBody>
      </p:sp>
      <p:sp>
        <p:nvSpPr>
          <p:cNvPr id="238"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&lt;Folium Map Screenshot 2&gt;</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58382F6A-01C5-4CBA-BFE9-AE7FEB330007}" type="slidenum">
              <a:t>36</a:t>
            </a:fld>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9" name="PlaceHolder 1"/>
          <p:cNvSpPr>
            <a:spLocks noGrp="1"/>
          </p:cNvSpPr>
          <p:nvPr>
            <p:ph/>
          </p:nvPr>
        </p:nvSpPr>
        <p:spPr>
          <a:xfrm>
            <a:off x="770040" y="1690560"/>
            <a:ext cx="8597520" cy="4314600"/>
          </a:xfrm>
          <a:prstGeom prst="rect">
            <a:avLst/>
          </a:prstGeom>
          <a:noFill/>
          <a:ln w="0">
            <a:noFill/>
          </a:ln>
        </p:spPr>
        <p:txBody>
          <a:bodyPr anchor="t">
            <a:normAutofit/>
          </a:bodyPr>
          <a:p>
            <a:pPr indent="0">
              <a:lnSpc>
                <a:spcPct val="100000"/>
              </a:lnSpc>
              <a:spcBef>
                <a:spcPts val="1400"/>
              </a:spcBef>
              <a:buNone/>
            </a:pPr>
            <a:r>
              <a:rPr b="0" lang="en-US" sz="2200" spc="-1" strike="noStrike">
                <a:solidFill>
                  <a:schemeClr val="accent3">
                    <a:lumMod val="25000"/>
                  </a:schemeClr>
                </a:solidFill>
                <a:latin typeface="Abadi"/>
              </a:rPr>
              <a:t>Replace &lt;Folium map screenshot 3&gt; title with an appropriate title</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Explain the important elements and findings on the screenshot</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p:txBody>
      </p:sp>
      <p:sp>
        <p:nvSpPr>
          <p:cNvPr id="240"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&lt;Folium Map Screenshot 3&gt;</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A11FFFAF-97EB-4AAF-B626-6D27B06E8D25}" type="slidenum">
              <a:t>37</a:t>
            </a:fld>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41" name="TextBox 1"/>
          <p:cNvSpPr/>
          <p:nvPr/>
        </p:nvSpPr>
        <p:spPr>
          <a:xfrm>
            <a:off x="810720" y="2529720"/>
            <a:ext cx="103284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pPr>
            <a:r>
              <a:rPr b="0" lang="en-US" sz="1800" spc="-1" strike="noStrike">
                <a:solidFill>
                  <a:srgbClr val="ffffff"/>
                </a:solidFill>
                <a:latin typeface="Calibri"/>
              </a:rPr>
              <a:t>Section 4</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42" name="PlaceHolder 1"/>
          <p:cNvSpPr>
            <a:spLocks noGrp="1"/>
          </p:cNvSpPr>
          <p:nvPr>
            <p:ph/>
          </p:nvPr>
        </p:nvSpPr>
        <p:spPr>
          <a:xfrm>
            <a:off x="770040" y="1825560"/>
            <a:ext cx="9745200" cy="4350960"/>
          </a:xfrm>
          <a:prstGeom prst="rect">
            <a:avLst/>
          </a:prstGeom>
          <a:noFill/>
          <a:ln w="0">
            <a:noFill/>
          </a:ln>
        </p:spPr>
        <p:txBody>
          <a:bodyPr anchor="t">
            <a:normAutofit/>
          </a:bodyPr>
          <a:p>
            <a:pPr indent="0">
              <a:lnSpc>
                <a:spcPct val="100000"/>
              </a:lnSpc>
              <a:spcBef>
                <a:spcPts val="1400"/>
              </a:spcBef>
              <a:buNone/>
            </a:pPr>
            <a:r>
              <a:rPr b="0" lang="en-US" sz="2200" spc="-1" strike="noStrike">
                <a:solidFill>
                  <a:schemeClr val="accent3">
                    <a:lumMod val="25000"/>
                  </a:schemeClr>
                </a:solidFill>
                <a:latin typeface="Abadi"/>
              </a:rPr>
              <a:t>Replace &lt;Dashboard screenshot 1&gt; title with an appropriate title</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Show the screenshot of launch success count for all sites, in a piechart</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Explain the important elements and findings on the screenshot</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p:txBody>
      </p:sp>
      <p:sp>
        <p:nvSpPr>
          <p:cNvPr id="243"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&lt;Dashboard Screenshot 1&gt;</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BC1E5806-1061-4225-9C42-F3F479FBA43A}" type="slidenum">
              <a:t>39</a:t>
            </a:fld>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1" name="PlaceHolder 1"/>
          <p:cNvSpPr>
            <a:spLocks noGrp="1"/>
          </p:cNvSpPr>
          <p:nvPr>
            <p:ph type="sldNum" idx="11"/>
          </p:nvPr>
        </p:nvSpPr>
        <p:spPr>
          <a:xfrm>
            <a:off x="8714880" y="6025680"/>
            <a:ext cx="2742840" cy="401400"/>
          </a:xfrm>
          <a:prstGeom prst="rect">
            <a:avLst/>
          </a:prstGeom>
          <a:noFill/>
          <a:ln w="0">
            <a:noFill/>
          </a:ln>
        </p:spPr>
        <p:txBody>
          <a:bodyPr anchor="ctr">
            <a:normAutofit/>
          </a:bodyPr>
          <a:lstStyle>
            <a:lvl1pPr indent="0" algn="r">
              <a:lnSpc>
                <a:spcPct val="100000"/>
              </a:lnSpc>
              <a:spcAft>
                <a:spcPts val="601"/>
              </a:spcAft>
              <a:buNone/>
              <a:defRPr b="0" lang="en-US" sz="1600" spc="-1" strike="noStrike">
                <a:solidFill>
                  <a:srgbClr val="1c7ddb"/>
                </a:solidFill>
                <a:latin typeface="Abadi"/>
              </a:defRPr>
            </a:lvl1pPr>
          </a:lstStyle>
          <a:p>
            <a:pPr indent="0" algn="r">
              <a:lnSpc>
                <a:spcPct val="100000"/>
              </a:lnSpc>
              <a:spcAft>
                <a:spcPts val="601"/>
              </a:spcAft>
              <a:buNone/>
            </a:pPr>
            <a:fld id="{951C9502-CE5E-4D17-9AF1-8B2784F276DE}" type="slidenum">
              <a:rPr b="0" lang="en-US" sz="1600" spc="-1" strike="noStrike">
                <a:solidFill>
                  <a:srgbClr val="1c7ddb"/>
                </a:solidFill>
                <a:latin typeface="Abadi"/>
              </a:rPr>
              <a:t>4</a:t>
            </a:fld>
            <a:endParaRPr b="0" lang="en-US" sz="1600" spc="-1" strike="noStrike">
              <a:solidFill>
                <a:srgbClr val="000000"/>
              </a:solidFill>
              <a:latin typeface="Times New Roman"/>
            </a:endParaRPr>
          </a:p>
        </p:txBody>
      </p:sp>
      <p:sp>
        <p:nvSpPr>
          <p:cNvPr id="172" name="Title 1"/>
          <p:cNvSpPr/>
          <p:nvPr/>
        </p:nvSpPr>
        <p:spPr>
          <a:xfrm>
            <a:off x="828000" y="538560"/>
            <a:ext cx="105296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Introduction</a:t>
            </a:r>
            <a:endParaRPr b="0" lang="en-US" sz="4000" spc="-1" strike="noStrike">
              <a:solidFill>
                <a:srgbClr val="000000"/>
              </a:solidFill>
              <a:latin typeface="Arial"/>
            </a:endParaRPr>
          </a:p>
        </p:txBody>
      </p:sp>
      <p:sp>
        <p:nvSpPr>
          <p:cNvPr id="173" name="Content Placeholder 2"/>
          <p:cNvSpPr/>
          <p:nvPr/>
        </p:nvSpPr>
        <p:spPr>
          <a:xfrm>
            <a:off x="914400" y="1600200"/>
            <a:ext cx="9829800" cy="3886200"/>
          </a:xfrm>
          <a:prstGeom prst="rect">
            <a:avLst/>
          </a:prstGeom>
          <a:noFill/>
          <a:ln w="0">
            <a:noFill/>
          </a:ln>
        </p:spPr>
        <p:style>
          <a:lnRef idx="0"/>
          <a:fillRef idx="0"/>
          <a:effectRef idx="0"/>
          <a:fontRef idx="minor"/>
        </p:style>
        <p:txBody>
          <a:bodyPr anchor="t">
            <a:normAutofit/>
          </a:bodyPr>
          <a:p>
            <a:pPr algn="ctr">
              <a:lnSpc>
                <a:spcPct val="100000"/>
              </a:lnSpc>
              <a:spcBef>
                <a:spcPts val="266"/>
              </a:spcBef>
            </a:pPr>
            <a:r>
              <a:rPr b="0" lang="en-US" sz="1800" spc="-1" strike="noStrike">
                <a:solidFill>
                  <a:schemeClr val="accent3">
                    <a:lumMod val="25000"/>
                  </a:schemeClr>
                </a:solidFill>
                <a:latin typeface="Abadi"/>
              </a:rPr>
              <a:t>Project background and context</a:t>
            </a:r>
            <a:endParaRPr b="0" lang="en-US" sz="1800" spc="-1" strike="noStrike">
              <a:solidFill>
                <a:srgbClr val="000000"/>
              </a:solidFill>
              <a:latin typeface="Arial"/>
              <a:ea typeface="Microsoft YaHei"/>
            </a:endParaRPr>
          </a:p>
          <a:p>
            <a:pPr>
              <a:lnSpc>
                <a:spcPct val="100000"/>
              </a:lnSpc>
              <a:spcBef>
                <a:spcPts val="266"/>
              </a:spcBef>
            </a:pPr>
            <a:r>
              <a:rPr b="0" lang="en-US" sz="1400" spc="-1" strike="noStrike">
                <a:solidFill>
                  <a:schemeClr val="accent3">
                    <a:lumMod val="25000"/>
                  </a:schemeClr>
                </a:solidFill>
                <a:latin typeface="Abadi"/>
              </a:rPr>
              <a:t>The mail goal for this project is to employ data science mechanisms and methodologies such as data gathering, processing, and virtualization with the help of different machine learning algorithms and apply it to a really world project SpaceX Falcon 9 in order to get insights from data to be able to predict its first stage launchers success rate and thus reusal since SpaceX reuse their lauchers. The results of this analysis would help in determining cost for individual launches. </a:t>
            </a:r>
            <a:endParaRPr b="0" lang="en-US" sz="1400" spc="-1" strike="noStrike">
              <a:solidFill>
                <a:srgbClr val="000000"/>
              </a:solidFill>
              <a:latin typeface="Arial"/>
              <a:ea typeface="Microsoft YaHei"/>
            </a:endParaRPr>
          </a:p>
          <a:p>
            <a:pPr algn="ctr">
              <a:lnSpc>
                <a:spcPct val="90000"/>
              </a:lnSpc>
              <a:spcBef>
                <a:spcPts val="266"/>
              </a:spcBef>
            </a:pPr>
            <a:r>
              <a:rPr b="0" lang="en-US" sz="1800" spc="-1" strike="noStrike">
                <a:solidFill>
                  <a:schemeClr val="accent3">
                    <a:lumMod val="25000"/>
                  </a:schemeClr>
                </a:solidFill>
                <a:latin typeface="Abadi"/>
              </a:rPr>
              <a:t>Problems you want to find answers</a:t>
            </a:r>
            <a:endParaRPr b="0" lang="en-US" sz="1800" spc="-1" strike="noStrike">
              <a:solidFill>
                <a:srgbClr val="000000"/>
              </a:solidFill>
              <a:latin typeface="Arial"/>
              <a:ea typeface="Microsoft YaHei"/>
            </a:endParaRPr>
          </a:p>
          <a:p>
            <a:pPr>
              <a:lnSpc>
                <a:spcPct val="90000"/>
              </a:lnSpc>
              <a:spcBef>
                <a:spcPts val="266"/>
              </a:spcBef>
            </a:pPr>
            <a:r>
              <a:rPr b="0" lang="en-US" sz="1400" spc="-1" strike="noStrike">
                <a:solidFill>
                  <a:schemeClr val="accent3">
                    <a:lumMod val="25000"/>
                  </a:schemeClr>
                </a:solidFill>
                <a:latin typeface="Abadi"/>
              </a:rPr>
              <a:t>Determine whether first stage launchers of Falcon 9 will be successful.</a:t>
            </a:r>
            <a:endParaRPr b="0" lang="en-US" sz="1400" spc="-1" strike="noStrike">
              <a:solidFill>
                <a:srgbClr val="000000"/>
              </a:solidFill>
              <a:latin typeface="Arial"/>
              <a:ea typeface="Microsoft YaHei"/>
            </a:endParaRPr>
          </a:p>
          <a:p>
            <a:pPr>
              <a:lnSpc>
                <a:spcPct val="90000"/>
              </a:lnSpc>
              <a:spcBef>
                <a:spcPts val="266"/>
              </a:spcBef>
            </a:pPr>
            <a:r>
              <a:rPr b="0" lang="en-US" sz="1400" spc="-1" strike="noStrike">
                <a:solidFill>
                  <a:schemeClr val="accent3">
                    <a:lumMod val="25000"/>
                  </a:schemeClr>
                </a:solidFill>
                <a:latin typeface="Abadi"/>
              </a:rPr>
              <a:t>Determine the how different variables impact the success rate.</a:t>
            </a:r>
            <a:endParaRPr b="0" lang="en-US" sz="1400" spc="-1" strike="noStrike">
              <a:solidFill>
                <a:srgbClr val="000000"/>
              </a:solidFill>
              <a:latin typeface="Arial"/>
              <a:ea typeface="Microsoft YaHei"/>
            </a:endParaRPr>
          </a:p>
          <a:p>
            <a:pPr>
              <a:lnSpc>
                <a:spcPct val="90000"/>
              </a:lnSpc>
              <a:spcBef>
                <a:spcPts val="266"/>
              </a:spcBef>
            </a:pPr>
            <a:r>
              <a:rPr b="0" lang="en-US" sz="1400" spc="-1" strike="noStrike">
                <a:solidFill>
                  <a:schemeClr val="accent3">
                    <a:lumMod val="25000"/>
                  </a:schemeClr>
                </a:solidFill>
                <a:latin typeface="Abadi"/>
              </a:rPr>
              <a:t>Determine if success rate increase with time.</a:t>
            </a:r>
            <a:endParaRPr b="0" lang="en-US" sz="1400" spc="-1" strike="noStrike">
              <a:solidFill>
                <a:srgbClr val="000000"/>
              </a:solidFill>
              <a:latin typeface="Arial"/>
              <a:ea typeface="Microsoft YaHei"/>
            </a:endParaRPr>
          </a:p>
          <a:p>
            <a:pPr>
              <a:lnSpc>
                <a:spcPct val="90000"/>
              </a:lnSpc>
              <a:spcBef>
                <a:spcPts val="266"/>
              </a:spcBef>
            </a:pPr>
            <a:r>
              <a:rPr b="0" lang="en-US" sz="1400" spc="-1" strike="noStrike">
                <a:solidFill>
                  <a:schemeClr val="accent3">
                    <a:lumMod val="25000"/>
                  </a:schemeClr>
                </a:solidFill>
                <a:latin typeface="Abadi"/>
              </a:rPr>
              <a:t>Determine whether launch sites and success rates. </a:t>
            </a:r>
            <a:r>
              <a:rPr b="0" lang="en-US" sz="1800" spc="-1" strike="noStrike">
                <a:solidFill>
                  <a:schemeClr val="accent3">
                    <a:lumMod val="25000"/>
                  </a:schemeClr>
                </a:solidFill>
                <a:latin typeface="Abadi"/>
              </a:rPr>
              <a:t> </a:t>
            </a:r>
            <a:endParaRPr b="0" lang="en-US" sz="1800" spc="-1" strike="noStrike">
              <a:solidFill>
                <a:srgbClr val="000000"/>
              </a:solidFill>
              <a:latin typeface="Arial"/>
              <a:ea typeface="Microsoft YaHei"/>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44" name="PlaceHolder 1"/>
          <p:cNvSpPr>
            <a:spLocks noGrp="1"/>
          </p:cNvSpPr>
          <p:nvPr>
            <p:ph/>
          </p:nvPr>
        </p:nvSpPr>
        <p:spPr>
          <a:xfrm>
            <a:off x="734040" y="1825560"/>
            <a:ext cx="10551240" cy="4350960"/>
          </a:xfrm>
          <a:prstGeom prst="rect">
            <a:avLst/>
          </a:prstGeom>
          <a:noFill/>
          <a:ln w="0">
            <a:noFill/>
          </a:ln>
        </p:spPr>
        <p:txBody>
          <a:bodyPr anchor="t">
            <a:normAutofit/>
          </a:bodyPr>
          <a:p>
            <a:pPr indent="0">
              <a:lnSpc>
                <a:spcPct val="100000"/>
              </a:lnSpc>
              <a:spcBef>
                <a:spcPts val="1400"/>
              </a:spcBef>
              <a:buNone/>
            </a:pPr>
            <a:r>
              <a:rPr b="0" lang="en-US" sz="2200" spc="-1" strike="noStrike">
                <a:solidFill>
                  <a:schemeClr val="accent3">
                    <a:lumMod val="25000"/>
                  </a:schemeClr>
                </a:solidFill>
                <a:latin typeface="Abadi"/>
              </a:rPr>
              <a:t>Replace &lt;Dashboard screenshot 2&gt; title with an appropriate title</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Show the screenshot of the piechart for the launch site with highest launch success ratio</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Explain the important elements and findings on the screenshot</a:t>
            </a:r>
            <a:endParaRPr b="0" lang="en-US" sz="2200" spc="-1" strike="noStrike">
              <a:solidFill>
                <a:srgbClr val="000000"/>
              </a:solidFill>
              <a:latin typeface="Calibri"/>
            </a:endParaRPr>
          </a:p>
          <a:p>
            <a:pPr indent="0">
              <a:lnSpc>
                <a:spcPct val="100000"/>
              </a:lnSpc>
              <a:buNone/>
            </a:pPr>
            <a:endParaRPr b="0" lang="en-US" sz="1800" spc="-1" strike="noStrike">
              <a:solidFill>
                <a:srgbClr val="000000"/>
              </a:solidFill>
              <a:latin typeface="Calibri"/>
            </a:endParaRPr>
          </a:p>
        </p:txBody>
      </p:sp>
      <p:sp>
        <p:nvSpPr>
          <p:cNvPr id="245"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&lt;Dashboard Screenshot 2&gt;</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2E33121E-BAF9-461F-881F-13B97A32324B}" type="slidenum">
              <a:t>40</a:t>
            </a:fld>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46" name="PlaceHolder 1"/>
          <p:cNvSpPr>
            <a:spLocks noGrp="1"/>
          </p:cNvSpPr>
          <p:nvPr>
            <p:ph/>
          </p:nvPr>
        </p:nvSpPr>
        <p:spPr>
          <a:xfrm>
            <a:off x="770040" y="1825560"/>
            <a:ext cx="10414440" cy="4350960"/>
          </a:xfrm>
          <a:prstGeom prst="rect">
            <a:avLst/>
          </a:prstGeom>
          <a:noFill/>
          <a:ln w="0">
            <a:noFill/>
          </a:ln>
        </p:spPr>
        <p:txBody>
          <a:bodyPr anchor="t">
            <a:normAutofit/>
          </a:bodyPr>
          <a:p>
            <a:pPr indent="0">
              <a:lnSpc>
                <a:spcPct val="100000"/>
              </a:lnSpc>
              <a:spcBef>
                <a:spcPts val="1400"/>
              </a:spcBef>
              <a:buNone/>
            </a:pPr>
            <a:r>
              <a:rPr b="0" lang="en-US" sz="2200" spc="-1" strike="noStrike">
                <a:solidFill>
                  <a:schemeClr val="accent3">
                    <a:lumMod val="25000"/>
                  </a:schemeClr>
                </a:solidFill>
                <a:latin typeface="Abadi"/>
              </a:rPr>
              <a:t>Replace &lt;Dashboard screenshot 3&gt; title with an appropriate title</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Show screenshots of Payload vs. Launch Outcome scatter plot for all sites, with different payload selected in the range slider</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Explain the important elements and findings on the screenshot, such as which payload range or booster version have the largest success rate, etc.</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p:txBody>
      </p:sp>
      <p:sp>
        <p:nvSpPr>
          <p:cNvPr id="247"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&lt;Dashboard Screenshot 3&gt;</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0953DD59-B1CD-4707-9FF3-77DAEA1381B0}" type="slidenum">
              <a:t>41</a:t>
            </a:fld>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48" name="TextBox 1"/>
          <p:cNvSpPr/>
          <p:nvPr/>
        </p:nvSpPr>
        <p:spPr>
          <a:xfrm>
            <a:off x="810720" y="2529720"/>
            <a:ext cx="103284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pPr>
            <a:r>
              <a:rPr b="0" lang="en-US" sz="1800" spc="-1" strike="noStrike">
                <a:solidFill>
                  <a:srgbClr val="ffffff"/>
                </a:solidFill>
                <a:latin typeface="Calibri"/>
              </a:rPr>
              <a:t>Section 5</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49" name="PlaceHolder 1"/>
          <p:cNvSpPr>
            <a:spLocks noGrp="1"/>
          </p:cNvSpPr>
          <p:nvPr>
            <p:ph/>
          </p:nvPr>
        </p:nvSpPr>
        <p:spPr>
          <a:xfrm>
            <a:off x="770040" y="2082240"/>
            <a:ext cx="5325480" cy="3811320"/>
          </a:xfrm>
          <a:prstGeom prst="rect">
            <a:avLst/>
          </a:prstGeom>
          <a:noFill/>
          <a:ln w="0">
            <a:noFill/>
          </a:ln>
        </p:spPr>
        <p:txBody>
          <a:bodyPr anchor="t">
            <a:normAutofit/>
          </a:bodyPr>
          <a:p>
            <a:pPr marL="228600" indent="-228600">
              <a:lnSpc>
                <a:spcPct val="100000"/>
              </a:lnSpc>
              <a:spcBef>
                <a:spcPts val="1400"/>
              </a:spcBef>
              <a:buClr>
                <a:srgbClr val="292929"/>
              </a:buClr>
              <a:buFont typeface="Arial"/>
              <a:buChar char="•"/>
            </a:pPr>
            <a:r>
              <a:rPr b="0" lang="en-US" sz="2200" spc="-1" strike="noStrike">
                <a:solidFill>
                  <a:schemeClr val="accent3">
                    <a:lumMod val="25000"/>
                  </a:schemeClr>
                </a:solidFill>
                <a:latin typeface="Abadi"/>
              </a:rPr>
              <a:t>Visualize the built model accuracy for all built classification models, in a bar chart</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marL="228600" indent="-228600">
              <a:lnSpc>
                <a:spcPct val="100000"/>
              </a:lnSpc>
              <a:spcBef>
                <a:spcPts val="1400"/>
              </a:spcBef>
              <a:buClr>
                <a:srgbClr val="292929"/>
              </a:buClr>
              <a:buFont typeface="Arial"/>
              <a:buChar char="•"/>
            </a:pPr>
            <a:r>
              <a:rPr b="0" lang="en-US" sz="2200" spc="-1" strike="noStrike">
                <a:solidFill>
                  <a:schemeClr val="accent3">
                    <a:lumMod val="25000"/>
                  </a:schemeClr>
                </a:solidFill>
                <a:latin typeface="Abadi"/>
              </a:rPr>
              <a:t>Find which model has the highest classification accuracy</a:t>
            </a:r>
            <a:endParaRPr b="0" lang="en-US" sz="2200" spc="-1" strike="noStrike">
              <a:solidFill>
                <a:srgbClr val="000000"/>
              </a:solidFill>
              <a:latin typeface="Calibri"/>
            </a:endParaRPr>
          </a:p>
        </p:txBody>
      </p:sp>
      <p:sp>
        <p:nvSpPr>
          <p:cNvPr id="250"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Classification Accuracy</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3905E05F-4FB8-4635-AB93-FEA7E9EC1E13}" type="slidenum">
              <a:t>43</a:t>
            </a:fld>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51" name="PlaceHolder 1"/>
          <p:cNvSpPr>
            <a:spLocks noGrp="1"/>
          </p:cNvSpPr>
          <p:nvPr>
            <p:ph/>
          </p:nvPr>
        </p:nvSpPr>
        <p:spPr>
          <a:xfrm>
            <a:off x="770040" y="2057400"/>
            <a:ext cx="9477720" cy="3811320"/>
          </a:xfrm>
          <a:prstGeom prst="rect">
            <a:avLst/>
          </a:prstGeom>
          <a:noFill/>
          <a:ln w="0">
            <a:noFill/>
          </a:ln>
        </p:spPr>
        <p:txBody>
          <a:bodyPr lIns="90000" rIns="90000" tIns="45000" bIns="45000" anchor="t">
            <a:normAutofit/>
          </a:bodyPr>
          <a:p>
            <a:pPr marL="228600" indent="-228600">
              <a:lnSpc>
                <a:spcPct val="100000"/>
              </a:lnSpc>
              <a:spcBef>
                <a:spcPts val="1400"/>
              </a:spcBef>
              <a:buClr>
                <a:srgbClr val="292929"/>
              </a:buClr>
              <a:buFont typeface="Arial"/>
              <a:buChar char="•"/>
            </a:pPr>
            <a:r>
              <a:rPr b="0" lang="en-US" sz="2200" spc="-1" strike="noStrike">
                <a:solidFill>
                  <a:schemeClr val="accent3">
                    <a:lumMod val="25000"/>
                  </a:schemeClr>
                </a:solidFill>
                <a:latin typeface="Abadi"/>
              </a:rPr>
              <a:t>Show the confusion matrix of the best performing model with an explanation </a:t>
            </a:r>
            <a:endParaRPr b="0" lang="en-US" sz="2200" spc="-1" strike="noStrike">
              <a:solidFill>
                <a:srgbClr val="000000"/>
              </a:solidFill>
              <a:latin typeface="Calibri"/>
            </a:endParaRPr>
          </a:p>
        </p:txBody>
      </p:sp>
      <p:sp>
        <p:nvSpPr>
          <p:cNvPr id="252"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Confusion Matrix</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61F4CB66-E582-4257-93B1-5F7E4B38BBB7}" type="slidenum">
              <a:t>44</a:t>
            </a:fld>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53" name="PlaceHolder 1"/>
          <p:cNvSpPr>
            <a:spLocks noGrp="1"/>
          </p:cNvSpPr>
          <p:nvPr>
            <p:ph/>
          </p:nvPr>
        </p:nvSpPr>
        <p:spPr>
          <a:xfrm>
            <a:off x="770040" y="1874880"/>
            <a:ext cx="5903640" cy="4350960"/>
          </a:xfrm>
          <a:prstGeom prst="rect">
            <a:avLst/>
          </a:prstGeom>
          <a:noFill/>
          <a:ln w="0">
            <a:noFill/>
          </a:ln>
        </p:spPr>
        <p:txBody>
          <a:bodyPr lIns="90000" rIns="90000" tIns="45000" bIns="45000" anchor="t">
            <a:normAutofit/>
          </a:bodyPr>
          <a:p>
            <a:pPr indent="0">
              <a:lnSpc>
                <a:spcPct val="100000"/>
              </a:lnSpc>
              <a:spcBef>
                <a:spcPts val="1400"/>
              </a:spcBef>
              <a:buNone/>
            </a:pPr>
            <a:r>
              <a:rPr b="0" lang="en-US" sz="2200" spc="-1" strike="noStrike">
                <a:solidFill>
                  <a:schemeClr val="accent3">
                    <a:lumMod val="25000"/>
                  </a:schemeClr>
                </a:solidFill>
                <a:latin typeface="Abadi"/>
              </a:rPr>
              <a:t>Point 1</a:t>
            </a: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Point 2</a:t>
            </a: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Point 3</a:t>
            </a: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Point 4</a:t>
            </a: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a:t>
            </a:r>
            <a:endParaRPr b="0" lang="en-US" sz="2200" spc="-1" strike="noStrike">
              <a:solidFill>
                <a:srgbClr val="000000"/>
              </a:solidFill>
              <a:latin typeface="Calibri"/>
            </a:endParaRPr>
          </a:p>
        </p:txBody>
      </p:sp>
      <p:sp>
        <p:nvSpPr>
          <p:cNvPr id="254"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Conclusions</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5A29CBC8-6FCC-42C6-9538-D126E15F2804}" type="slidenum">
              <a:t>45</a:t>
            </a:fld>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55" name="PlaceHolder 1"/>
          <p:cNvSpPr>
            <a:spLocks noGrp="1"/>
          </p:cNvSpPr>
          <p:nvPr>
            <p:ph/>
          </p:nvPr>
        </p:nvSpPr>
        <p:spPr>
          <a:xfrm>
            <a:off x="770040" y="1859400"/>
            <a:ext cx="10515240" cy="4350960"/>
          </a:xfrm>
          <a:prstGeom prst="rect">
            <a:avLst/>
          </a:prstGeom>
          <a:noFill/>
          <a:ln w="0">
            <a:noFill/>
          </a:ln>
        </p:spPr>
        <p:txBody>
          <a:bodyPr lIns="90000" rIns="90000" tIns="45000" bIns="45000" anchor="t">
            <a:normAutofit/>
          </a:bodyPr>
          <a:p>
            <a:pPr indent="0">
              <a:lnSpc>
                <a:spcPct val="100000"/>
              </a:lnSpc>
              <a:spcBef>
                <a:spcPts val="1400"/>
              </a:spcBef>
              <a:buNone/>
            </a:pPr>
            <a:r>
              <a:rPr b="0" lang="en-US" sz="2200" spc="-1" strike="noStrike">
                <a:solidFill>
                  <a:schemeClr val="accent3">
                    <a:lumMod val="25000"/>
                  </a:schemeClr>
                </a:solidFill>
                <a:latin typeface="Abadi"/>
              </a:rPr>
              <a:t>Include any relevant assets like Python code snippets, SQL queries, charts, Notebook outputs, or data sets that you may have created during this project</a:t>
            </a:r>
            <a:endParaRPr b="0" lang="en-US" sz="2200" spc="-1" strike="noStrike">
              <a:solidFill>
                <a:srgbClr val="000000"/>
              </a:solidFill>
              <a:latin typeface="Calibri"/>
            </a:endParaRPr>
          </a:p>
        </p:txBody>
      </p:sp>
      <p:sp>
        <p:nvSpPr>
          <p:cNvPr id="256"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Appendix</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02E3E314-D777-4259-9141-F8FD01D31A0A}" type="slidenum">
              <a:t>46</a:t>
            </a:fld>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Tree>
  </p:cSld>
  <p:transition spd="slow">
    <p:push dir="u"/>
  </p:transition>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4" name="PlaceHolder 1"/>
          <p:cNvSpPr>
            <a:spLocks noGrp="1"/>
          </p:cNvSpPr>
          <p:nvPr>
            <p:ph type="sldNum" idx="12"/>
          </p:nvPr>
        </p:nvSpPr>
        <p:spPr>
          <a:xfrm>
            <a:off x="9448920" y="6356520"/>
            <a:ext cx="2742840" cy="364680"/>
          </a:xfrm>
          <a:prstGeom prst="rect">
            <a:avLst/>
          </a:prstGeom>
          <a:noFill/>
          <a:ln w="0">
            <a:noFill/>
          </a:ln>
        </p:spPr>
        <p:txBody>
          <a:bodyPr anchor="ctr">
            <a:noAutofit/>
          </a:bodyPr>
          <a:lstStyle>
            <a:lvl1pPr indent="0" algn="r">
              <a:lnSpc>
                <a:spcPct val="100000"/>
              </a:lnSpc>
              <a:buNone/>
              <a:defRPr b="0" lang="en-US" sz="1600" spc="-1" strike="noStrike">
                <a:solidFill>
                  <a:srgbClr val="1c7ddb"/>
                </a:solidFill>
                <a:latin typeface="Abadi"/>
              </a:defRPr>
            </a:lvl1pPr>
          </a:lstStyle>
          <a:p>
            <a:pPr indent="0" algn="r">
              <a:lnSpc>
                <a:spcPct val="100000"/>
              </a:lnSpc>
              <a:buNone/>
            </a:pPr>
            <a:fld id="{1C0A0838-EDF6-4CF9-89A5-488C06D399C8}" type="slidenum">
              <a:rPr b="0" lang="en-US" sz="1600" spc="-1" strike="noStrike">
                <a:solidFill>
                  <a:srgbClr val="1c7ddb"/>
                </a:solidFill>
                <a:latin typeface="Abadi"/>
              </a:rPr>
              <a:t>4</a:t>
            </a:fld>
            <a:endParaRPr b="0" lang="en-US" sz="1600" spc="-1" strike="noStrike">
              <a:solidFill>
                <a:srgbClr val="000000"/>
              </a:solidFill>
              <a:latin typeface="Times New Roman"/>
            </a:endParaRPr>
          </a:p>
        </p:txBody>
      </p:sp>
      <p:sp>
        <p:nvSpPr>
          <p:cNvPr id="175" name="TextBox 1"/>
          <p:cNvSpPr/>
          <p:nvPr/>
        </p:nvSpPr>
        <p:spPr>
          <a:xfrm>
            <a:off x="777960" y="2812680"/>
            <a:ext cx="103284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pPr>
            <a:r>
              <a:rPr b="0" lang="en-US" sz="1800" spc="-1" strike="noStrike">
                <a:solidFill>
                  <a:srgbClr val="ffffff"/>
                </a:solidFill>
                <a:latin typeface="Calibri"/>
              </a:rPr>
              <a:t>Section 1</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6" name="Content Placeholder 2"/>
          <p:cNvSpPr/>
          <p:nvPr/>
        </p:nvSpPr>
        <p:spPr>
          <a:xfrm>
            <a:off x="770040" y="1580760"/>
            <a:ext cx="10104480" cy="5211360"/>
          </a:xfrm>
          <a:prstGeom prst="rect">
            <a:avLst/>
          </a:prstGeom>
          <a:noFill/>
          <a:ln w="0">
            <a:noFill/>
          </a:ln>
        </p:spPr>
        <p:style>
          <a:lnRef idx="0"/>
          <a:fillRef idx="0"/>
          <a:effectRef idx="0"/>
          <a:fontRef idx="minor"/>
        </p:style>
        <p:txBody>
          <a:bodyPr anchor="t">
            <a:normAutofit fontScale="28000"/>
          </a:bodyPr>
          <a:p>
            <a:pPr>
              <a:lnSpc>
                <a:spcPct val="120000"/>
              </a:lnSpc>
              <a:spcBef>
                <a:spcPts val="1400"/>
              </a:spcBef>
              <a:tabLst>
                <a:tab algn="l" pos="0"/>
              </a:tabLst>
            </a:pPr>
            <a:r>
              <a:rPr b="0" lang="en-US" sz="8800" spc="-1" strike="noStrike">
                <a:solidFill>
                  <a:srgbClr val="0b49cb"/>
                </a:solidFill>
                <a:latin typeface="Abadi"/>
              </a:rPr>
              <a:t>Executive Summary</a:t>
            </a:r>
            <a:endParaRPr b="0" lang="en-US" sz="8800" spc="-1" strike="noStrike">
              <a:solidFill>
                <a:srgbClr val="000000"/>
              </a:solidFill>
              <a:latin typeface="Arial"/>
            </a:endParaRPr>
          </a:p>
          <a:p>
            <a:pPr marL="255960" indent="-255960">
              <a:lnSpc>
                <a:spcPct val="120000"/>
              </a:lnSpc>
              <a:spcBef>
                <a:spcPts val="1400"/>
              </a:spcBef>
              <a:buClr>
                <a:srgbClr val="292929"/>
              </a:buClr>
              <a:buFont typeface="Arial"/>
              <a:buChar char="•"/>
              <a:tabLst>
                <a:tab algn="l" pos="0"/>
              </a:tabLst>
            </a:pPr>
            <a:r>
              <a:rPr b="0" lang="en-US" sz="8800" spc="-1" strike="noStrike">
                <a:solidFill>
                  <a:schemeClr val="accent3">
                    <a:lumMod val="25000"/>
                  </a:schemeClr>
                </a:solidFill>
                <a:latin typeface="Abadi"/>
              </a:rPr>
              <a:t>Data collection methodology:</a:t>
            </a:r>
            <a:endParaRPr b="0" lang="en-US" sz="8800" spc="-1" strike="noStrike">
              <a:solidFill>
                <a:srgbClr val="000000"/>
              </a:solidFill>
              <a:latin typeface="Arial"/>
            </a:endParaRPr>
          </a:p>
          <a:p>
            <a:pPr lvl="1" marL="767880" indent="-255960">
              <a:lnSpc>
                <a:spcPct val="120000"/>
              </a:lnSpc>
              <a:spcBef>
                <a:spcPts val="1400"/>
              </a:spcBef>
              <a:buClr>
                <a:srgbClr val="767171"/>
              </a:buClr>
              <a:buFont typeface="Arial"/>
              <a:buChar char="•"/>
              <a:tabLst>
                <a:tab algn="l" pos="0"/>
              </a:tabLst>
            </a:pPr>
            <a:r>
              <a:rPr b="0" lang="en-US" sz="7600" spc="-1" strike="noStrike">
                <a:solidFill>
                  <a:srgbClr val="767171"/>
                </a:solidFill>
                <a:latin typeface="Abadi"/>
              </a:rPr>
              <a:t>Describe how data was collected </a:t>
            </a:r>
            <a:endParaRPr b="0" lang="en-US" sz="7600" spc="-1" strike="noStrike">
              <a:solidFill>
                <a:srgbClr val="000000"/>
              </a:solidFill>
              <a:latin typeface="Arial"/>
            </a:endParaRPr>
          </a:p>
          <a:p>
            <a:pPr marL="255960" indent="-255960">
              <a:lnSpc>
                <a:spcPct val="120000"/>
              </a:lnSpc>
              <a:spcBef>
                <a:spcPts val="1400"/>
              </a:spcBef>
              <a:buClr>
                <a:srgbClr val="292929"/>
              </a:buClr>
              <a:buFont typeface="Arial"/>
              <a:buChar char="•"/>
              <a:tabLst>
                <a:tab algn="l" pos="0"/>
              </a:tabLst>
            </a:pPr>
            <a:r>
              <a:rPr b="0" lang="en-US" sz="8800" spc="-1" strike="noStrike">
                <a:solidFill>
                  <a:schemeClr val="accent3">
                    <a:lumMod val="25000"/>
                  </a:schemeClr>
                </a:solidFill>
                <a:latin typeface="Abadi"/>
              </a:rPr>
              <a:t>Perform data wrangling</a:t>
            </a:r>
            <a:endParaRPr b="0" lang="en-US" sz="8800" spc="-1" strike="noStrike">
              <a:solidFill>
                <a:srgbClr val="000000"/>
              </a:solidFill>
              <a:latin typeface="Arial"/>
            </a:endParaRPr>
          </a:p>
          <a:p>
            <a:pPr lvl="1" marL="767880" indent="-255960">
              <a:lnSpc>
                <a:spcPct val="120000"/>
              </a:lnSpc>
              <a:spcBef>
                <a:spcPts val="1400"/>
              </a:spcBef>
              <a:buClr>
                <a:srgbClr val="767171"/>
              </a:buClr>
              <a:buFont typeface="Arial"/>
              <a:buChar char="•"/>
              <a:tabLst>
                <a:tab algn="l" pos="0"/>
              </a:tabLst>
            </a:pPr>
            <a:r>
              <a:rPr b="0" lang="en-US" sz="7600" spc="-1" strike="noStrike">
                <a:solidFill>
                  <a:srgbClr val="767171"/>
                </a:solidFill>
                <a:latin typeface="Abadi"/>
              </a:rPr>
              <a:t>Describe how data was processed</a:t>
            </a:r>
            <a:endParaRPr b="0" lang="en-US" sz="7600" spc="-1" strike="noStrike">
              <a:solidFill>
                <a:srgbClr val="000000"/>
              </a:solidFill>
              <a:latin typeface="Arial"/>
            </a:endParaRPr>
          </a:p>
          <a:p>
            <a:pPr marL="255960" indent="-255960">
              <a:lnSpc>
                <a:spcPct val="120000"/>
              </a:lnSpc>
              <a:spcBef>
                <a:spcPts val="1400"/>
              </a:spcBef>
              <a:buClr>
                <a:srgbClr val="292929"/>
              </a:buClr>
              <a:buFont typeface="Arial"/>
              <a:buChar char="•"/>
              <a:tabLst>
                <a:tab algn="l" pos="0"/>
              </a:tabLst>
            </a:pPr>
            <a:r>
              <a:rPr b="0" lang="en-US" sz="8800" spc="-1" strike="noStrike">
                <a:solidFill>
                  <a:schemeClr val="accent3">
                    <a:lumMod val="25000"/>
                  </a:schemeClr>
                </a:solidFill>
                <a:latin typeface="Abadi"/>
              </a:rPr>
              <a:t>Perform exploratory data analysis (EDA) using visualization and SQL</a:t>
            </a:r>
            <a:endParaRPr b="0" lang="en-US" sz="8800" spc="-1" strike="noStrike">
              <a:solidFill>
                <a:srgbClr val="000000"/>
              </a:solidFill>
              <a:latin typeface="Arial"/>
            </a:endParaRPr>
          </a:p>
          <a:p>
            <a:pPr marL="255960" indent="-255960">
              <a:lnSpc>
                <a:spcPct val="120000"/>
              </a:lnSpc>
              <a:spcBef>
                <a:spcPts val="1400"/>
              </a:spcBef>
              <a:buClr>
                <a:srgbClr val="292929"/>
              </a:buClr>
              <a:buFont typeface="Arial"/>
              <a:buChar char="•"/>
              <a:tabLst>
                <a:tab algn="l" pos="0"/>
              </a:tabLst>
            </a:pPr>
            <a:r>
              <a:rPr b="0" lang="en-US" sz="8800" spc="-1" strike="noStrike">
                <a:solidFill>
                  <a:schemeClr val="accent3">
                    <a:lumMod val="25000"/>
                  </a:schemeClr>
                </a:solidFill>
                <a:latin typeface="Abadi"/>
              </a:rPr>
              <a:t>Perform interactive visual analytics using Folium and Plotly Dash</a:t>
            </a:r>
            <a:endParaRPr b="0" lang="en-US" sz="8800" spc="-1" strike="noStrike">
              <a:solidFill>
                <a:srgbClr val="000000"/>
              </a:solidFill>
              <a:latin typeface="Arial"/>
            </a:endParaRPr>
          </a:p>
          <a:p>
            <a:pPr marL="255960" indent="-255960">
              <a:lnSpc>
                <a:spcPct val="120000"/>
              </a:lnSpc>
              <a:spcBef>
                <a:spcPts val="1400"/>
              </a:spcBef>
              <a:buClr>
                <a:srgbClr val="292929"/>
              </a:buClr>
              <a:buFont typeface="Arial"/>
              <a:buChar char="•"/>
              <a:tabLst>
                <a:tab algn="l" pos="0"/>
              </a:tabLst>
            </a:pPr>
            <a:r>
              <a:rPr b="0" lang="en-US" sz="8800" spc="-1" strike="noStrike">
                <a:solidFill>
                  <a:schemeClr val="accent3">
                    <a:lumMod val="25000"/>
                  </a:schemeClr>
                </a:solidFill>
                <a:latin typeface="Abadi"/>
              </a:rPr>
              <a:t>Perform predictive analysis using classification models</a:t>
            </a:r>
            <a:endParaRPr b="0" lang="en-US" sz="8800" spc="-1" strike="noStrike">
              <a:solidFill>
                <a:srgbClr val="000000"/>
              </a:solidFill>
              <a:latin typeface="Arial"/>
            </a:endParaRPr>
          </a:p>
          <a:p>
            <a:pPr lvl="1" marL="767880" indent="-255960">
              <a:lnSpc>
                <a:spcPct val="120000"/>
              </a:lnSpc>
              <a:spcBef>
                <a:spcPts val="1400"/>
              </a:spcBef>
              <a:buClr>
                <a:srgbClr val="767171"/>
              </a:buClr>
              <a:buFont typeface="Arial"/>
              <a:buChar char="•"/>
              <a:tabLst>
                <a:tab algn="l" pos="0"/>
              </a:tabLst>
            </a:pPr>
            <a:r>
              <a:rPr b="0" lang="en-US" sz="7600" spc="-1" strike="noStrike">
                <a:solidFill>
                  <a:srgbClr val="767171"/>
                </a:solidFill>
                <a:latin typeface="Abadi"/>
              </a:rPr>
              <a:t>How to build, tune, evaluate classification models</a:t>
            </a:r>
            <a:endParaRPr b="0" lang="en-US" sz="7600" spc="-1" strike="noStrike">
              <a:solidFill>
                <a:srgbClr val="000000"/>
              </a:solidFill>
              <a:latin typeface="Arial"/>
            </a:endParaRPr>
          </a:p>
          <a:p>
            <a:pPr>
              <a:lnSpc>
                <a:spcPct val="120000"/>
              </a:lnSpc>
              <a:spcBef>
                <a:spcPts val="1400"/>
              </a:spcBef>
              <a:tabLst>
                <a:tab algn="l" pos="0"/>
              </a:tabLst>
            </a:pPr>
            <a:endParaRPr b="0" lang="en-US" sz="8800" spc="-1" strike="noStrike">
              <a:solidFill>
                <a:srgbClr val="000000"/>
              </a:solidFill>
              <a:latin typeface="Arial"/>
            </a:endParaRPr>
          </a:p>
          <a:p>
            <a:pPr>
              <a:lnSpc>
                <a:spcPct val="100000"/>
              </a:lnSpc>
              <a:spcBef>
                <a:spcPts val="1400"/>
              </a:spcBef>
              <a:tabLst>
                <a:tab algn="l" pos="0"/>
              </a:tabLst>
            </a:pPr>
            <a:endParaRPr b="0" lang="en-US" sz="2200" spc="-1" strike="noStrike">
              <a:solidFill>
                <a:srgbClr val="000000"/>
              </a:solidFill>
              <a:latin typeface="Arial"/>
            </a:endParaRPr>
          </a:p>
          <a:p>
            <a:pPr>
              <a:lnSpc>
                <a:spcPct val="100000"/>
              </a:lnSpc>
              <a:spcBef>
                <a:spcPts val="1400"/>
              </a:spcBef>
              <a:tabLst>
                <a:tab algn="l" pos="0"/>
              </a:tabLst>
            </a:pPr>
            <a:endParaRPr b="0" lang="en-US" sz="2200" spc="-1" strike="noStrike">
              <a:solidFill>
                <a:srgbClr val="000000"/>
              </a:solidFill>
              <a:latin typeface="Arial"/>
            </a:endParaRPr>
          </a:p>
          <a:p>
            <a:pPr>
              <a:lnSpc>
                <a:spcPct val="100000"/>
              </a:lnSpc>
              <a:spcBef>
                <a:spcPts val="1400"/>
              </a:spcBef>
              <a:tabLst>
                <a:tab algn="l" pos="0"/>
              </a:tabLst>
            </a:pPr>
            <a:endParaRPr b="0" lang="en-US" sz="2200" spc="-1" strike="noStrike">
              <a:solidFill>
                <a:srgbClr val="000000"/>
              </a:solidFill>
              <a:latin typeface="Arial"/>
            </a:endParaRPr>
          </a:p>
          <a:p>
            <a:pPr>
              <a:lnSpc>
                <a:spcPct val="100000"/>
              </a:lnSpc>
              <a:spcBef>
                <a:spcPts val="1400"/>
              </a:spcBef>
              <a:tabLst>
                <a:tab algn="l" pos="0"/>
              </a:tabLst>
            </a:pPr>
            <a:endParaRPr b="0" lang="en-US" sz="2200" spc="-1" strike="noStrike">
              <a:solidFill>
                <a:srgbClr val="000000"/>
              </a:solidFill>
              <a:latin typeface="Arial"/>
            </a:endParaRPr>
          </a:p>
        </p:txBody>
      </p:sp>
      <p:sp>
        <p:nvSpPr>
          <p:cNvPr id="177"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Methodology</a:t>
            </a:r>
            <a:endParaRPr b="0" lang="en-US" sz="4000" spc="-1" strike="noStrike">
              <a:solidFill>
                <a:srgbClr val="000000"/>
              </a:solidFill>
              <a:latin typeface="Arial"/>
            </a:endParaRPr>
          </a:p>
        </p:txBody>
      </p:sp>
      <p:sp>
        <p:nvSpPr>
          <p:cNvPr id="2" name="PlaceHolder 1"/>
          <p:cNvSpPr>
            <a:spLocks noGrp="1"/>
          </p:cNvSpPr>
          <p:nvPr>
            <p:ph type="sldNum" idx="2"/>
          </p:nvPr>
        </p:nvSpPr>
        <p:spPr/>
        <p:txBody>
          <a:bodyPr/>
          <a:p>
            <a:fld id="{554AFE84-5EC2-42CD-B62D-FFC08E7F3956}" type="slidenum">
              <a:t>6</a:t>
            </a:fld>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8" name="PlaceHolder 1"/>
          <p:cNvSpPr>
            <a:spLocks noGrp="1"/>
          </p:cNvSpPr>
          <p:nvPr>
            <p:ph/>
          </p:nvPr>
        </p:nvSpPr>
        <p:spPr>
          <a:xfrm>
            <a:off x="770040" y="1825560"/>
            <a:ext cx="10515240" cy="4350960"/>
          </a:xfrm>
          <a:prstGeom prst="rect">
            <a:avLst/>
          </a:prstGeom>
          <a:noFill/>
          <a:ln w="0">
            <a:noFill/>
          </a:ln>
        </p:spPr>
        <p:txBody>
          <a:bodyPr lIns="90000" rIns="90000" tIns="45000" bIns="45000" anchor="t">
            <a:noAutofit/>
          </a:bodyPr>
          <a:p>
            <a:pPr indent="0">
              <a:lnSpc>
                <a:spcPct val="100000"/>
              </a:lnSpc>
              <a:spcBef>
                <a:spcPts val="1400"/>
              </a:spcBef>
              <a:buNone/>
            </a:pPr>
            <a:r>
              <a:rPr b="0" lang="en-US" sz="2200" spc="-1" strike="noStrike">
                <a:solidFill>
                  <a:schemeClr val="accent3">
                    <a:lumMod val="25000"/>
                  </a:schemeClr>
                </a:solidFill>
                <a:latin typeface="Abadi"/>
              </a:rPr>
              <a:t>Describe how data sets were collected. </a:t>
            </a:r>
            <a:endParaRPr b="0" lang="en-US" sz="2200" spc="-1" strike="noStrike">
              <a:solidFill>
                <a:srgbClr val="000000"/>
              </a:solidFill>
              <a:latin typeface="Calibri"/>
            </a:endParaRPr>
          </a:p>
          <a:p>
            <a:pPr indent="0">
              <a:lnSpc>
                <a:spcPct val="100000"/>
              </a:lnSpc>
              <a:spcBef>
                <a:spcPts val="1400"/>
              </a:spcBef>
              <a:buNone/>
            </a:pPr>
            <a:r>
              <a:rPr b="0" lang="en-US" sz="2200" spc="-1" strike="noStrike">
                <a:solidFill>
                  <a:schemeClr val="accent3">
                    <a:lumMod val="25000"/>
                  </a:schemeClr>
                </a:solidFill>
                <a:latin typeface="Abadi"/>
              </a:rPr>
              <a:t>You need to present your data collection process use key phrases and flowcharts</a:t>
            </a:r>
            <a:endParaRPr b="0" lang="en-US" sz="2200" spc="-1" strike="noStrike">
              <a:solidFill>
                <a:srgbClr val="000000"/>
              </a:solidFill>
              <a:latin typeface="Calibri"/>
            </a:endParaRPr>
          </a:p>
          <a:p>
            <a:pPr indent="0">
              <a:lnSpc>
                <a:spcPct val="100000"/>
              </a:lnSpc>
              <a:buNone/>
              <a:tabLst>
                <a:tab algn="l" pos="0"/>
              </a:tabLst>
            </a:pPr>
            <a:endParaRPr b="0" lang="en-US" sz="1800" spc="-1" strike="noStrike">
              <a:solidFill>
                <a:srgbClr val="000000"/>
              </a:solidFill>
              <a:latin typeface="Calibri"/>
            </a:endParaRPr>
          </a:p>
        </p:txBody>
      </p:sp>
      <p:sp>
        <p:nvSpPr>
          <p:cNvPr id="179"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Data Collection</a:t>
            </a:r>
            <a:endParaRPr b="0" lang="en-US" sz="4000" spc="-1" strike="noStrike">
              <a:solidFill>
                <a:srgbClr val="000000"/>
              </a:solidFill>
              <a:latin typeface="Arial"/>
            </a:endParaRPr>
          </a:p>
        </p:txBody>
      </p:sp>
      <p:sp>
        <p:nvSpPr>
          <p:cNvPr id="3" name="PlaceHolder 2"/>
          <p:cNvSpPr>
            <a:spLocks noGrp="1"/>
          </p:cNvSpPr>
          <p:nvPr>
            <p:ph type="sldNum" idx="2"/>
          </p:nvPr>
        </p:nvSpPr>
        <p:spPr/>
        <p:txBody>
          <a:bodyPr/>
          <a:p>
            <a:fld id="{2BCA17A6-BC2C-458C-A491-143D8FB9E98E}" type="slidenum">
              <a:t>7</a:t>
            </a:fld>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0" name="PlaceHolder 1"/>
          <p:cNvSpPr>
            <a:spLocks noGrp="1"/>
          </p:cNvSpPr>
          <p:nvPr>
            <p:ph/>
          </p:nvPr>
        </p:nvSpPr>
        <p:spPr>
          <a:xfrm>
            <a:off x="5910120" y="1792440"/>
            <a:ext cx="5460480" cy="4206600"/>
          </a:xfrm>
          <a:prstGeom prst="rect">
            <a:avLst/>
          </a:prstGeom>
          <a:noFill/>
          <a:ln w="0">
            <a:solidFill>
              <a:srgbClr val="0b49cb"/>
            </a:solidFill>
            <a:prstDash val="dash"/>
          </a:ln>
        </p:spPr>
        <p:txBody>
          <a:bodyPr anchor="t">
            <a:normAutofit/>
          </a:bodyPr>
          <a:p>
            <a:pPr indent="0">
              <a:lnSpc>
                <a:spcPct val="100000"/>
              </a:lnSpc>
              <a:buNone/>
              <a:tabLst>
                <a:tab algn="l" pos="0"/>
              </a:tabLst>
            </a:pPr>
            <a:endParaRPr b="0" lang="en-US" sz="2200" spc="-1" strike="noStrike">
              <a:solidFill>
                <a:srgbClr val="000000"/>
              </a:solidFill>
              <a:latin typeface="Calibri"/>
            </a:endParaRPr>
          </a:p>
          <a:p>
            <a:pPr indent="0">
              <a:lnSpc>
                <a:spcPct val="100000"/>
              </a:lnSpc>
              <a:buNone/>
              <a:tabLst>
                <a:tab algn="l" pos="0"/>
              </a:tabLst>
            </a:pPr>
            <a:endParaRPr b="0" lang="en-US" sz="2200" spc="-1" strike="noStrike">
              <a:solidFill>
                <a:srgbClr val="000000"/>
              </a:solidFill>
              <a:latin typeface="Calibri"/>
            </a:endParaRPr>
          </a:p>
          <a:p>
            <a:pPr indent="0">
              <a:lnSpc>
                <a:spcPct val="100000"/>
              </a:lnSpc>
              <a:buNone/>
              <a:tabLst>
                <a:tab algn="l" pos="0"/>
              </a:tabLst>
            </a:pPr>
            <a:endParaRPr b="0" lang="en-US" sz="2200" spc="-1" strike="noStrike">
              <a:solidFill>
                <a:srgbClr val="000000"/>
              </a:solidFill>
              <a:latin typeface="Calibri"/>
            </a:endParaRPr>
          </a:p>
          <a:p>
            <a:pPr indent="0">
              <a:lnSpc>
                <a:spcPct val="100000"/>
              </a:lnSpc>
              <a:buNone/>
              <a:tabLst>
                <a:tab algn="l" pos="0"/>
              </a:tabLst>
            </a:pPr>
            <a:endParaRPr b="0" lang="en-US" sz="2200" spc="-1" strike="noStrike">
              <a:solidFill>
                <a:srgbClr val="000000"/>
              </a:solidFill>
              <a:latin typeface="Calibri"/>
            </a:endParaRPr>
          </a:p>
          <a:p>
            <a:pPr indent="0">
              <a:lnSpc>
                <a:spcPct val="100000"/>
              </a:lnSpc>
              <a:buNone/>
              <a:tabLst>
                <a:tab algn="l" pos="0"/>
              </a:tabLst>
            </a:pPr>
            <a:r>
              <a:rPr b="0" lang="en-US" sz="2200" spc="-1" strike="noStrike">
                <a:solidFill>
                  <a:srgbClr val="1c7ddb"/>
                </a:solidFill>
                <a:latin typeface="Abadi"/>
              </a:rPr>
              <a:t>Place your flowchart of SpaceX API calls here</a:t>
            </a:r>
            <a:endParaRPr b="0" lang="en-US" sz="2200" spc="-1" strike="noStrike">
              <a:solidFill>
                <a:srgbClr val="000000"/>
              </a:solidFill>
              <a:latin typeface="Calibri"/>
            </a:endParaRPr>
          </a:p>
        </p:txBody>
      </p:sp>
      <p:sp>
        <p:nvSpPr>
          <p:cNvPr id="181" name="PlaceHolder 2"/>
          <p:cNvSpPr>
            <a:spLocks noGrp="1"/>
          </p:cNvSpPr>
          <p:nvPr>
            <p:ph/>
          </p:nvPr>
        </p:nvSpPr>
        <p:spPr>
          <a:xfrm>
            <a:off x="820800" y="1800360"/>
            <a:ext cx="4640040" cy="4225680"/>
          </a:xfrm>
          <a:prstGeom prst="rect">
            <a:avLst/>
          </a:prstGeom>
          <a:noFill/>
          <a:ln w="0">
            <a:noFill/>
          </a:ln>
        </p:spPr>
        <p:txBody>
          <a:bodyPr anchor="t">
            <a:normAutofit/>
          </a:bodyPr>
          <a:p>
            <a:pPr marL="228600" indent="-228600">
              <a:lnSpc>
                <a:spcPct val="100000"/>
              </a:lnSpc>
              <a:spcBef>
                <a:spcPts val="1400"/>
              </a:spcBef>
              <a:buClr>
                <a:srgbClr val="292929"/>
              </a:buClr>
              <a:buFont typeface="Arial"/>
              <a:buChar char="•"/>
            </a:pPr>
            <a:r>
              <a:rPr b="0" lang="en-US" sz="2200" spc="-1" strike="noStrike">
                <a:solidFill>
                  <a:schemeClr val="accent3">
                    <a:lumMod val="25000"/>
                  </a:schemeClr>
                </a:solidFill>
                <a:latin typeface="Abadi"/>
              </a:rPr>
              <a:t>Present your data collection with SpaceX REST calls using key phrases and flowcharts</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marL="228600" indent="-228600">
              <a:lnSpc>
                <a:spcPct val="100000"/>
              </a:lnSpc>
              <a:spcBef>
                <a:spcPts val="1400"/>
              </a:spcBef>
              <a:buClr>
                <a:srgbClr val="292929"/>
              </a:buClr>
              <a:buFont typeface="Arial"/>
              <a:buChar char="•"/>
            </a:pPr>
            <a:r>
              <a:rPr b="0" lang="en-US" sz="2200" spc="-1" strike="noStrike">
                <a:solidFill>
                  <a:schemeClr val="accent3">
                    <a:lumMod val="25000"/>
                  </a:schemeClr>
                </a:solidFill>
                <a:latin typeface="Abadi"/>
              </a:rPr>
              <a:t>Add the GitHub URL of the completed SpaceX API calls notebook </a:t>
            </a:r>
            <a:r>
              <a:rPr b="0" lang="en-US" sz="2200" spc="-1" strike="noStrike">
                <a:solidFill>
                  <a:srgbClr val="1c7ddb"/>
                </a:solidFill>
                <a:latin typeface="Abadi"/>
              </a:rPr>
              <a:t>(must include completed code cell and outcome cell), </a:t>
            </a:r>
            <a:r>
              <a:rPr b="0" lang="en-US" sz="2200" spc="-1" strike="noStrike">
                <a:solidFill>
                  <a:schemeClr val="accent3">
                    <a:lumMod val="25000"/>
                  </a:schemeClr>
                </a:solidFill>
                <a:latin typeface="Abadi"/>
              </a:rPr>
              <a:t>as an external reference and peer-review purpose</a:t>
            </a:r>
            <a:endParaRPr b="0" lang="en-US" sz="2200" spc="-1" strike="noStrike">
              <a:solidFill>
                <a:srgbClr val="000000"/>
              </a:solidFill>
              <a:latin typeface="Calibri"/>
            </a:endParaRPr>
          </a:p>
          <a:p>
            <a:pPr indent="0">
              <a:lnSpc>
                <a:spcPct val="90000"/>
              </a:lnSpc>
              <a:spcBef>
                <a:spcPts val="1001"/>
              </a:spcBef>
              <a:buNone/>
            </a:pPr>
            <a:endParaRPr b="0" lang="en-US" sz="2800" spc="-1" strike="noStrike">
              <a:solidFill>
                <a:srgbClr val="000000"/>
              </a:solidFill>
              <a:latin typeface="Calibri"/>
            </a:endParaRPr>
          </a:p>
          <a:p>
            <a:pPr indent="0">
              <a:lnSpc>
                <a:spcPct val="90000"/>
              </a:lnSpc>
              <a:spcBef>
                <a:spcPts val="1001"/>
              </a:spcBef>
              <a:buNone/>
            </a:pPr>
            <a:endParaRPr b="0" lang="en-US" sz="2800" spc="-1" strike="noStrike">
              <a:solidFill>
                <a:srgbClr val="000000"/>
              </a:solidFill>
              <a:latin typeface="Calibri"/>
            </a:endParaRPr>
          </a:p>
        </p:txBody>
      </p:sp>
      <p:sp>
        <p:nvSpPr>
          <p:cNvPr id="182"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Data Collection – SpaceX API</a:t>
            </a:r>
            <a:endParaRPr b="0" lang="en-US" sz="4000" spc="-1" strike="noStrike">
              <a:solidFill>
                <a:srgbClr val="000000"/>
              </a:solidFill>
              <a:latin typeface="Arial"/>
            </a:endParaRPr>
          </a:p>
        </p:txBody>
      </p:sp>
      <p:sp>
        <p:nvSpPr>
          <p:cNvPr id="4" name="PlaceHolder 3"/>
          <p:cNvSpPr>
            <a:spLocks noGrp="1"/>
          </p:cNvSpPr>
          <p:nvPr>
            <p:ph type="sldNum" idx="2"/>
          </p:nvPr>
        </p:nvSpPr>
        <p:spPr/>
        <p:txBody>
          <a:bodyPr/>
          <a:p>
            <a:fld id="{5E3B4564-22DA-4C20-8612-27DDA18A7BD4}" type="slidenum">
              <a:t>8</a:t>
            </a:fld>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3" name="PlaceHolder 1"/>
          <p:cNvSpPr>
            <a:spLocks noGrp="1"/>
          </p:cNvSpPr>
          <p:nvPr>
            <p:ph/>
          </p:nvPr>
        </p:nvSpPr>
        <p:spPr>
          <a:xfrm>
            <a:off x="922320" y="1792440"/>
            <a:ext cx="3931920" cy="3811320"/>
          </a:xfrm>
          <a:prstGeom prst="rect">
            <a:avLst/>
          </a:prstGeom>
          <a:noFill/>
          <a:ln w="0">
            <a:noFill/>
          </a:ln>
        </p:spPr>
        <p:txBody>
          <a:bodyPr anchor="t">
            <a:noAutofit/>
          </a:bodyPr>
          <a:p>
            <a:pPr marL="228600" indent="-228600">
              <a:lnSpc>
                <a:spcPct val="100000"/>
              </a:lnSpc>
              <a:spcBef>
                <a:spcPts val="1400"/>
              </a:spcBef>
              <a:buClr>
                <a:srgbClr val="292929"/>
              </a:buClr>
              <a:buFont typeface="Arial"/>
              <a:buChar char="•"/>
            </a:pPr>
            <a:r>
              <a:rPr b="0" lang="en-US" sz="2200" spc="-1" strike="noStrike">
                <a:solidFill>
                  <a:schemeClr val="accent3">
                    <a:lumMod val="25000"/>
                  </a:schemeClr>
                </a:solidFill>
                <a:latin typeface="Abadi"/>
              </a:rPr>
              <a:t>Present your web scraping process using key phrases and flowcharts</a:t>
            </a:r>
            <a:endParaRPr b="0" lang="en-US" sz="2200" spc="-1" strike="noStrike">
              <a:solidFill>
                <a:srgbClr val="000000"/>
              </a:solidFill>
              <a:latin typeface="Calibri"/>
            </a:endParaRPr>
          </a:p>
          <a:p>
            <a:pPr indent="0">
              <a:lnSpc>
                <a:spcPct val="100000"/>
              </a:lnSpc>
              <a:spcBef>
                <a:spcPts val="1400"/>
              </a:spcBef>
              <a:buNone/>
            </a:pPr>
            <a:endParaRPr b="0" lang="en-US" sz="2200" spc="-1" strike="noStrike">
              <a:solidFill>
                <a:srgbClr val="000000"/>
              </a:solidFill>
              <a:latin typeface="Calibri"/>
            </a:endParaRPr>
          </a:p>
          <a:p>
            <a:pPr marL="228600" indent="-228600">
              <a:lnSpc>
                <a:spcPct val="100000"/>
              </a:lnSpc>
              <a:spcBef>
                <a:spcPts val="1400"/>
              </a:spcBef>
              <a:buClr>
                <a:srgbClr val="292929"/>
              </a:buClr>
              <a:buFont typeface="Arial"/>
              <a:buChar char="•"/>
            </a:pPr>
            <a:r>
              <a:rPr b="0" lang="en-US" sz="2200" spc="-1" strike="noStrike">
                <a:solidFill>
                  <a:schemeClr val="accent3">
                    <a:lumMod val="25000"/>
                  </a:schemeClr>
                </a:solidFill>
                <a:latin typeface="Abadi"/>
              </a:rPr>
              <a:t>Add the GitHub URL of the completed web scraping notebook, as an external reference and peer-review purpose</a:t>
            </a:r>
            <a:endParaRPr b="0" lang="en-US" sz="2200" spc="-1" strike="noStrike">
              <a:solidFill>
                <a:srgbClr val="000000"/>
              </a:solidFill>
              <a:latin typeface="Calibri"/>
            </a:endParaRPr>
          </a:p>
        </p:txBody>
      </p:sp>
      <p:sp>
        <p:nvSpPr>
          <p:cNvPr id="184"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a:bodyPr>
          <a:p>
            <a:pPr>
              <a:lnSpc>
                <a:spcPct val="90000"/>
              </a:lnSpc>
            </a:pPr>
            <a:endParaRPr b="0" lang="en-US" sz="4000" spc="-1" strike="noStrike">
              <a:solidFill>
                <a:srgbClr val="1c7ddb"/>
              </a:solidFill>
              <a:latin typeface="Abadi"/>
              <a:ea typeface="IBM Plex Mono SemiBold"/>
            </a:endParaRPr>
          </a:p>
        </p:txBody>
      </p:sp>
      <p:sp>
        <p:nvSpPr>
          <p:cNvPr id="185" name="Title 1"/>
          <p:cNvSpPr/>
          <p:nvPr/>
        </p:nvSpPr>
        <p:spPr>
          <a:xfrm>
            <a:off x="922320" y="691200"/>
            <a:ext cx="10515240" cy="548640"/>
          </a:xfrm>
          <a:prstGeom prst="rect">
            <a:avLst/>
          </a:prstGeom>
          <a:noFill/>
          <a:ln w="0">
            <a:noFill/>
          </a:ln>
        </p:spPr>
        <p:style>
          <a:lnRef idx="0"/>
          <a:fillRef idx="0"/>
          <a:effectRef idx="0"/>
          <a:fontRef idx="minor"/>
        </p:style>
        <p:txBody>
          <a:bodyPr anchor="ctr">
            <a:normAutofit fontScale="85000"/>
          </a:bodyPr>
          <a:p>
            <a:pPr>
              <a:lnSpc>
                <a:spcPct val="90000"/>
              </a:lnSpc>
            </a:pPr>
            <a:r>
              <a:rPr b="0" lang="en-US" sz="4000" spc="-1" strike="noStrike">
                <a:solidFill>
                  <a:srgbClr val="0b49cb"/>
                </a:solidFill>
                <a:latin typeface="Abadi"/>
                <a:ea typeface="IBM Plex Mono SemiBold"/>
              </a:rPr>
              <a:t>Data Collection - Scraping</a:t>
            </a:r>
            <a:endParaRPr b="0" lang="en-US" sz="4000" spc="-1" strike="noStrike">
              <a:solidFill>
                <a:srgbClr val="000000"/>
              </a:solidFill>
              <a:latin typeface="Arial"/>
            </a:endParaRPr>
          </a:p>
        </p:txBody>
      </p:sp>
      <p:sp>
        <p:nvSpPr>
          <p:cNvPr id="186" name="Content Placeholder 4"/>
          <p:cNvSpPr/>
          <p:nvPr/>
        </p:nvSpPr>
        <p:spPr>
          <a:xfrm>
            <a:off x="5910120" y="1792440"/>
            <a:ext cx="5460480" cy="4206600"/>
          </a:xfrm>
          <a:prstGeom prst="rect">
            <a:avLst/>
          </a:prstGeom>
          <a:noFill/>
          <a:ln w="0">
            <a:solidFill>
              <a:srgbClr val="0b49cb"/>
            </a:solidFill>
            <a:prstDash val="dash"/>
          </a:ln>
        </p:spPr>
        <p:style>
          <a:lnRef idx="0"/>
          <a:fillRef idx="0"/>
          <a:effectRef idx="0"/>
          <a:fontRef idx="minor"/>
        </p:style>
        <p:txBody>
          <a:bodyPr anchor="t">
            <a:normAutofit/>
          </a:bodyPr>
          <a:p>
            <a:pPr>
              <a:lnSpc>
                <a:spcPct val="90000"/>
              </a:lnSpc>
              <a:spcBef>
                <a:spcPts val="1001"/>
              </a:spcBef>
              <a:tabLst>
                <a:tab algn="l" pos="0"/>
              </a:tabLst>
            </a:pPr>
            <a:endParaRPr b="0" lang="en-US" sz="2200" spc="-1" strike="noStrike">
              <a:solidFill>
                <a:srgbClr val="000000"/>
              </a:solidFill>
              <a:latin typeface="Arial"/>
            </a:endParaRPr>
          </a:p>
          <a:p>
            <a:pPr>
              <a:lnSpc>
                <a:spcPct val="90000"/>
              </a:lnSpc>
              <a:spcBef>
                <a:spcPts val="1001"/>
              </a:spcBef>
              <a:tabLst>
                <a:tab algn="l" pos="0"/>
              </a:tabLst>
            </a:pPr>
            <a:endParaRPr b="0" lang="en-US" sz="2200" spc="-1" strike="noStrike">
              <a:solidFill>
                <a:srgbClr val="000000"/>
              </a:solidFill>
              <a:latin typeface="Arial"/>
            </a:endParaRPr>
          </a:p>
          <a:p>
            <a:pPr>
              <a:lnSpc>
                <a:spcPct val="90000"/>
              </a:lnSpc>
              <a:spcBef>
                <a:spcPts val="1001"/>
              </a:spcBef>
              <a:tabLst>
                <a:tab algn="l" pos="0"/>
              </a:tabLst>
            </a:pPr>
            <a:endParaRPr b="0" lang="en-US" sz="2200" spc="-1" strike="noStrike">
              <a:solidFill>
                <a:srgbClr val="000000"/>
              </a:solidFill>
              <a:latin typeface="Arial"/>
            </a:endParaRPr>
          </a:p>
          <a:p>
            <a:pPr>
              <a:lnSpc>
                <a:spcPct val="90000"/>
              </a:lnSpc>
              <a:spcBef>
                <a:spcPts val="1001"/>
              </a:spcBef>
              <a:tabLst>
                <a:tab algn="l" pos="0"/>
              </a:tabLst>
            </a:pPr>
            <a:endParaRPr b="0" lang="en-US" sz="2200" spc="-1" strike="noStrike">
              <a:solidFill>
                <a:srgbClr val="000000"/>
              </a:solidFill>
              <a:latin typeface="Arial"/>
            </a:endParaRPr>
          </a:p>
          <a:p>
            <a:pPr>
              <a:lnSpc>
                <a:spcPct val="90000"/>
              </a:lnSpc>
              <a:spcBef>
                <a:spcPts val="1001"/>
              </a:spcBef>
              <a:tabLst>
                <a:tab algn="l" pos="0"/>
              </a:tabLst>
            </a:pPr>
            <a:r>
              <a:rPr b="0" lang="en-US" sz="2200" spc="-1" strike="noStrike">
                <a:solidFill>
                  <a:srgbClr val="1c7ddb"/>
                </a:solidFill>
                <a:latin typeface="Abadi"/>
              </a:rPr>
              <a:t>Place your flowchart of web scraping here</a:t>
            </a:r>
            <a:endParaRPr b="0" lang="en-US" sz="2200" spc="-1" strike="noStrike">
              <a:solidFill>
                <a:srgbClr val="000000"/>
              </a:solidFill>
              <a:latin typeface="Arial"/>
            </a:endParaRPr>
          </a:p>
        </p:txBody>
      </p:sp>
      <p:sp>
        <p:nvSpPr>
          <p:cNvPr id="3" name="PlaceHolder 2"/>
          <p:cNvSpPr>
            <a:spLocks noGrp="1"/>
          </p:cNvSpPr>
          <p:nvPr>
            <p:ph type="sldNum" idx="2"/>
          </p:nvPr>
        </p:nvSpPr>
        <p:spPr/>
        <p:txBody>
          <a:bodyPr/>
          <a:p>
            <a:fld id="{1A4659DC-E33E-4087-B1EE-AB7F43742B19}" type="slidenum">
              <a:t>9</a:t>
            </a:fld>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Relationships xmlns="http://schemas.openxmlformats.org/package/2006/relationships"><Relationship Id="rId1" Type="http://schemas.openxmlformats.org/officeDocument/2006/relationships/customXmlProps" Target="itemProps1.xml"/>
</Relationships>
</file>

<file path=customXml/_rels/item2.xml.rels><?xml version="1.0" encoding="UTF-8"?>
<Relationships xmlns="http://schemas.openxmlformats.org/package/2006/relationships"><Relationship Id="rId1" Type="http://schemas.openxmlformats.org/officeDocument/2006/relationships/customXmlProps" Target="itemProps2.xml"/>
</Relationships>
</file>

<file path=customXml/_rels/item3.xml.rels><?xml version="1.0" encoding="UTF-8"?>
<Relationships xmlns="http://schemas.openxmlformats.org/package/2006/relationships"><Relationship Id="rId1" Type="http://schemas.openxmlformats.org/officeDocument/2006/relationships/customXmlProps" Target="itemProps3.xml"/>
</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206</TotalTime>
  <Application>LibreOffice/7.5.5.2$Windows_X86_64 LibreOffice_project/ca8fe7424262805f223b9a2334bc7181abbcbf5e</Application>
  <AppVersion>15.0000</AppVersion>
  <Words>1346</Words>
  <Paragraphs>234</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2021-04-29T18:58:34Z</dcterms:created>
  <dc:creator>YAN Luo</dc:creator>
  <dc:description/>
  <dc:language>en-US</dc:language>
  <cp:lastModifiedBy/>
  <dcterms:modified xsi:type="dcterms:W3CDTF">2023-09-15T21:11:53Z</dcterms:modified>
  <cp:revision>200</cp:revision>
  <dc:subject/>
  <dc:title> &lt;Title&gt;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Notes">
    <vt:i4>4</vt:i4>
  </property>
  <property fmtid="{D5CDD505-2E9C-101B-9397-08002B2CF9AE}" pid="4" name="PresentationFormat">
    <vt:lpwstr>Widescreen</vt:lpwstr>
  </property>
  <property fmtid="{D5CDD505-2E9C-101B-9397-08002B2CF9AE}" pid="5" name="Slides">
    <vt:i4>47</vt:i4>
  </property>
</Properties>
</file>